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charts/chart1.xml" ContentType="application/vnd.openxmlformats-officedocument.drawingml.chart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59" r:id="rId4"/>
    <p:sldId id="260" r:id="rId5"/>
    <p:sldId id="261" r:id="rId6"/>
    <p:sldId id="262" r:id="rId7"/>
    <p:sldId id="263" r:id="rId8"/>
    <p:sldId id="323" r:id="rId9"/>
    <p:sldId id="287" r:id="rId10"/>
    <p:sldId id="301" r:id="rId11"/>
    <p:sldId id="289" r:id="rId12"/>
    <p:sldId id="329" r:id="rId13"/>
    <p:sldId id="306" r:id="rId14"/>
    <p:sldId id="325" r:id="rId15"/>
    <p:sldId id="290" r:id="rId16"/>
    <p:sldId id="334" r:id="rId17"/>
    <p:sldId id="291" r:id="rId18"/>
    <p:sldId id="326" r:id="rId19"/>
    <p:sldId id="302" r:id="rId20"/>
    <p:sldId id="295" r:id="rId21"/>
    <p:sldId id="297" r:id="rId22"/>
    <p:sldId id="335" r:id="rId23"/>
    <p:sldId id="336" r:id="rId24"/>
    <p:sldId id="310" r:id="rId25"/>
    <p:sldId id="314" r:id="rId26"/>
    <p:sldId id="311" r:id="rId27"/>
    <p:sldId id="312" r:id="rId28"/>
    <p:sldId id="313" r:id="rId29"/>
    <p:sldId id="330" r:id="rId30"/>
    <p:sldId id="305" r:id="rId31"/>
    <p:sldId id="292" r:id="rId32"/>
    <p:sldId id="332" r:id="rId33"/>
    <p:sldId id="333" r:id="rId34"/>
    <p:sldId id="277" r:id="rId35"/>
    <p:sldId id="327" r:id="rId36"/>
    <p:sldId id="32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1884" y="-15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List_aplikace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List_aplikace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List_aplikace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List_aplikace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9.3749994232898981E-2"/>
          <c:w val="0.96562499999999996"/>
          <c:h val="0.812045471699958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81F-40CF-A781-1F51AF71765F}"/>
              </c:ext>
            </c:extLst>
          </c:dPt>
          <c:dPt>
            <c:idx val="1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8-4961-B6D1-BAAAB6136F43}"/>
              </c:ext>
            </c:extLst>
          </c:dPt>
          <c:dPt>
            <c:idx val="2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1F-40CF-A781-1F51AF71765F}"/>
              </c:ext>
            </c:extLst>
          </c:dPt>
          <c:dPt>
            <c:idx val="3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81F-40CF-A781-1F51AF71765F}"/>
              </c:ext>
            </c:extLst>
          </c:dPt>
          <c:dPt>
            <c:idx val="4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D8-4961-B6D1-BAAAB6136F43}"/>
              </c:ext>
            </c:extLst>
          </c:dPt>
          <c:cat>
            <c:strRef>
              <c:f>List1!$A$2:$A$6</c:f>
              <c:strCache>
                <c:ptCount val="5"/>
                <c:pt idx="0">
                  <c:v>Kalydeco</c:v>
                </c:pt>
                <c:pt idx="1">
                  <c:v>Homozygoti delta</c:v>
                </c:pt>
                <c:pt idx="2">
                  <c:v>tezakaftor</c:v>
                </c:pt>
                <c:pt idx="3">
                  <c:v>trojkombinace</c:v>
                </c:pt>
                <c:pt idx="4">
                  <c:v>nic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</c:v>
                </c:pt>
                <c:pt idx="1">
                  <c:v>50</c:v>
                </c:pt>
                <c:pt idx="2">
                  <c:v>5</c:v>
                </c:pt>
                <c:pt idx="3">
                  <c:v>30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D8-4961-B6D1-BAAAB61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9.3749994232898981E-2"/>
          <c:w val="0.96562499999999996"/>
          <c:h val="0.812045471699958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081F-40CF-A781-1F51AF71765F}"/>
              </c:ext>
            </c:extLst>
          </c:dPt>
          <c:dPt>
            <c:idx val="1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8-4961-B6D1-BAAAB6136F43}"/>
              </c:ext>
            </c:extLst>
          </c:dPt>
          <c:dPt>
            <c:idx val="2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1F-40CF-A781-1F51AF71765F}"/>
              </c:ext>
            </c:extLst>
          </c:dPt>
          <c:dPt>
            <c:idx val="3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81F-40CF-A781-1F51AF71765F}"/>
              </c:ext>
            </c:extLst>
          </c:dPt>
          <c:dPt>
            <c:idx val="4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D8-4961-B6D1-BAAAB6136F43}"/>
              </c:ext>
            </c:extLst>
          </c:dPt>
          <c:cat>
            <c:strRef>
              <c:f>List1!$A$2:$A$6</c:f>
              <c:strCache>
                <c:ptCount val="5"/>
                <c:pt idx="0">
                  <c:v>Kalydeco</c:v>
                </c:pt>
                <c:pt idx="1">
                  <c:v>Homozygoti delta</c:v>
                </c:pt>
                <c:pt idx="2">
                  <c:v>tezakaftor</c:v>
                </c:pt>
                <c:pt idx="3">
                  <c:v>trojkombinace</c:v>
                </c:pt>
                <c:pt idx="4">
                  <c:v>nic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</c:v>
                </c:pt>
                <c:pt idx="1">
                  <c:v>50</c:v>
                </c:pt>
                <c:pt idx="2">
                  <c:v>5</c:v>
                </c:pt>
                <c:pt idx="3">
                  <c:v>30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D8-4961-B6D1-BAAAB61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9.3749994232898981E-2"/>
          <c:w val="0.96562499999999996"/>
          <c:h val="0.812045471699958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8-4961-B6D1-BAAAB6136F43}"/>
              </c:ext>
            </c:extLst>
          </c:dPt>
          <c:dPt>
            <c:idx val="2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792-43FE-B6E5-A4493A73573B}"/>
              </c:ext>
            </c:extLst>
          </c:dPt>
          <c:dPt>
            <c:idx val="3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792-43FE-B6E5-A4493A73573B}"/>
              </c:ext>
            </c:extLst>
          </c:dPt>
          <c:dPt>
            <c:idx val="4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D8-4961-B6D1-BAAAB6136F43}"/>
              </c:ext>
            </c:extLst>
          </c:dPt>
          <c:cat>
            <c:strRef>
              <c:f>List1!$A$2:$A$6</c:f>
              <c:strCache>
                <c:ptCount val="5"/>
                <c:pt idx="0">
                  <c:v>Kalydeco</c:v>
                </c:pt>
                <c:pt idx="1">
                  <c:v>Homozygoti delta</c:v>
                </c:pt>
                <c:pt idx="2">
                  <c:v>tezakaftor</c:v>
                </c:pt>
                <c:pt idx="3">
                  <c:v>trojkombinace</c:v>
                </c:pt>
                <c:pt idx="4">
                  <c:v>nic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</c:v>
                </c:pt>
                <c:pt idx="1">
                  <c:v>50</c:v>
                </c:pt>
                <c:pt idx="2">
                  <c:v>5</c:v>
                </c:pt>
                <c:pt idx="3">
                  <c:v>30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D8-4961-B6D1-BAAAB61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9.3749994232898981E-2"/>
          <c:w val="0.96562499999999996"/>
          <c:h val="0.812045471699958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8-4961-B6D1-BAAAB6136F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D57-44B3-96FB-FFB349475356}"/>
              </c:ext>
            </c:extLst>
          </c:dPt>
          <c:dPt>
            <c:idx val="4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D8-4961-B6D1-BAAAB6136F43}"/>
              </c:ext>
            </c:extLst>
          </c:dPt>
          <c:cat>
            <c:strRef>
              <c:f>List1!$A$2:$A$6</c:f>
              <c:strCache>
                <c:ptCount val="5"/>
                <c:pt idx="0">
                  <c:v>Kalydeco</c:v>
                </c:pt>
                <c:pt idx="1">
                  <c:v>Homozygoti delta</c:v>
                </c:pt>
                <c:pt idx="2">
                  <c:v>tezakaftor</c:v>
                </c:pt>
                <c:pt idx="3">
                  <c:v>trojkombinace</c:v>
                </c:pt>
                <c:pt idx="4">
                  <c:v>nic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</c:v>
                </c:pt>
                <c:pt idx="1">
                  <c:v>50</c:v>
                </c:pt>
                <c:pt idx="2">
                  <c:v>5</c:v>
                </c:pt>
                <c:pt idx="3">
                  <c:v>30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D8-4961-B6D1-BAAAB61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9.3749994232898981E-2"/>
          <c:w val="0.96562499999999996"/>
          <c:h val="0.812045471699958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8-4961-B6D1-BAAAB6136F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D8-4961-B6D1-BAAAB6136F43}"/>
              </c:ext>
            </c:extLst>
          </c:dPt>
          <c:cat>
            <c:strRef>
              <c:f>List1!$A$2:$A$6</c:f>
              <c:strCache>
                <c:ptCount val="5"/>
                <c:pt idx="0">
                  <c:v>Kalydeco</c:v>
                </c:pt>
                <c:pt idx="1">
                  <c:v>Homozygoti delta</c:v>
                </c:pt>
                <c:pt idx="2">
                  <c:v>tezakaftor</c:v>
                </c:pt>
                <c:pt idx="3">
                  <c:v>trojkombinace</c:v>
                </c:pt>
                <c:pt idx="4">
                  <c:v>nic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</c:v>
                </c:pt>
                <c:pt idx="1">
                  <c:v>50</c:v>
                </c:pt>
                <c:pt idx="2">
                  <c:v>5</c:v>
                </c:pt>
                <c:pt idx="3">
                  <c:v>30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D8-4961-B6D1-BAAAB61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9.3749994232898981E-2"/>
          <c:w val="0.96562499999999996"/>
          <c:h val="0.812045471699958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8-4961-B6D1-BAAAB6136F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D8-4961-B6D1-BAAAB6136F43}"/>
              </c:ext>
            </c:extLst>
          </c:dPt>
          <c:cat>
            <c:strRef>
              <c:f>List1!$A$2:$A$6</c:f>
              <c:strCache>
                <c:ptCount val="5"/>
                <c:pt idx="0">
                  <c:v>Kalydeco</c:v>
                </c:pt>
                <c:pt idx="1">
                  <c:v>Homozygoti delta</c:v>
                </c:pt>
                <c:pt idx="2">
                  <c:v>tezakaftor</c:v>
                </c:pt>
                <c:pt idx="3">
                  <c:v>trojkombinace</c:v>
                </c:pt>
                <c:pt idx="4">
                  <c:v>nic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</c:v>
                </c:pt>
                <c:pt idx="1">
                  <c:v>50</c:v>
                </c:pt>
                <c:pt idx="2">
                  <c:v>5</c:v>
                </c:pt>
                <c:pt idx="3">
                  <c:v>30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D8-4961-B6D1-BAAAB61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3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03E-2"/>
          <c:y val="9.3749994232898981E-2"/>
          <c:w val="0.96562499999999996"/>
          <c:h val="0.8120454716999586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DD8-4961-B6D1-BAAAB6136F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noFill/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DD8-4961-B6D1-BAAAB6136F43}"/>
              </c:ext>
            </c:extLst>
          </c:dPt>
          <c:cat>
            <c:strRef>
              <c:f>List1!$A$2:$A$6</c:f>
              <c:strCache>
                <c:ptCount val="5"/>
                <c:pt idx="0">
                  <c:v>Kalydeco</c:v>
                </c:pt>
                <c:pt idx="1">
                  <c:v>Homozygoti delta</c:v>
                </c:pt>
                <c:pt idx="2">
                  <c:v>tezakaftor</c:v>
                </c:pt>
                <c:pt idx="3">
                  <c:v>trojkombinace</c:v>
                </c:pt>
                <c:pt idx="4">
                  <c:v>nic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5</c:v>
                </c:pt>
                <c:pt idx="3">
                  <c:v>90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D8-4961-B6D1-BAAAB61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5:48.16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1 512,'23'0,"17"1,1-2,-1-2,1-1,26-8,-20 4,0 3,1 1,0 3,0 1,5 3,51 0,1250-3,-1333-2,0-1,-1 0,1-2,-1-1,0 0,0-1,0-2,0 0,72-26,8 4,45-23,-139 52,8-5,1 1,0 0,0 1,0 1,1 1,-1 0,13-1,72-11,-73 10,1 0,26 0,53 7,-68 0,0-1,0-2,0-2,4-3,-18 0,0-2,-1-1,0-1,17-10,3-1,-22 11,-1 0,-1-2,0 0,-1-1,0-1,-1-1,0-1,2-4,-16 17,-1-1,1 0,0 1,1 0,-1 0,1 0,-1 1,1-1,0 1,0 0,0 1,0-1,0 1,0 0,1 0,0 0,9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3:09.00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1364,'0'-9,"0"0,1 0,-1 0,2 0,0 0,0 0,0 0,1 0,1 1,-1-1,1 1,1 0,-1 0,2 1,-1-1,1 1,0 0,0 1,1-1,0 1,7-5,9-6,-1-1,12-13,-15 13,0 0,2 2,4-2,-12 7,0 1,0-2,-2 0,1 0,-2-1,3-4,32-35,-29 32,-2 0,0-1,-1 0,-1-1,-1 0,6-20,-6 18,10-41,-18 53,0-1,1 1,0 0,1 1,1-1,3-4,81-128,-79 127</inkml:trace>
  <inkml:trace contextRef="#ctx0" brushRef="#br0" timeOffset="1">658 378,'5'-1,"0"-1,-1 0,0-1,1 1,-1-1,0 0,0 0,0 0,0 0,-1-1,0 1,1-1,-1 0,7-6,3-4,-1 0,-1-1,0 0,4-9,-7 10,1 0,1 1,0 0,1 1,0 0,2 0,-1 0,-1 0,0 0,-1-1,6-10,-6 10,-1 0,2 0,0 1,10-9,-6 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5:23.006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0 528,'0'-6,"0"-1,1 1,0-1,0 0,0 1,0 0,1-1,0 1,1 0,0 0,-1 0,2 0,-1 1,3-4,3-1,0 0,1 0,1 1,0 1,0 0,5-3,26-18,-3 2,2 1,40-19,-58 33,0-1,-1-1,-1-1,14-13,-33 27,61-54,-41 35,0 1,2 0,0 2,2 0,-10 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6:35.10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1511,'6'0,"0"-1,1 0,-1 0,0-1,0 0,0 0,0 0,0-1,0 0,3-2,58-42,-26 18,14-7,-2-2,-1-3,37-39,-43 44,-37 30,0-1,0 0,0-1,-1 0,5-6,4-7,0 1,1 0,0 2,2 0,13-9,140-80,-165 101,-1 0,0-1,-1 1,0-1,0-1,0 1,-1-1,0 0,0 0,1 0,0 0,0 0,1 1,0 0,0 0,6-3,69-43,3 4,55-21,-125 65,1 0,-1 1,1 1,0 0,-1 1,1 1,0 0,11 2,-3-2,0 0,0-1,7-2,-5-3,0-1,0 0,-1-2,0-1,0-1,-1-2,15-11,-7 8,0 2,1 1,1 1,4 0,18-6,-48 15,0 0,-1 0,0-1,0 0,0 0,0-1,-1 0,0 0,0 0,4-7,-6 7,1 1,-1 0,1 0,0 0,0 0,0 1,1 0,-1 0,1 0,0 1,0-1,0 2,1-1,-1 1,1 0,-1 0,2 0,16 1,1 0,0 2,-1 0,3 1,0-1,24-4,-44 3,0-1,0-1,0 1,0-1,0-1,0 1,-1-1,1 0,-1-1,1 1,-1-1,3-3,22-28,-29 31,0 1,1 0,-1-1,1 1,0 0,0 0,0 0,0 1,0-1,1 1,-1 0,1 0,0 0,0 0,-1 1,1-1,0 1,0 0,1 0,25-4,-15 3,-1-1,0 0,0 0,0-2,-1 0,1 0,-1-2,7-3,-1 2,1-1,0 2,1 1,0 1,0 0,18-1,-33 6,0-1,1 0,-1-1,0 1,0-1,0 0,-1-1,1 1,0-1,-1 0,0-1,0 1,3-4,2-3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7:51.23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1869,'2'-4,"-1"0,1 0,0 0,1 0,-1 1,1-1,-1 1,1-1,0 1,0 0,1 0,-1 1,0-1,1 1,0-1,16-14,8-14,-1-1,-2-1,-1-1,-2-2,8-17,-24 37,0 0,-2 0,0 0,0-1,-1 1,-1-7,0 5,1 0,0 1,2-1,4-11,-7 23,1-1,0 1,1 0,-1 0,1 1,1-1,-1 1,1 0,0 0,0 0,0 1,1 0,-1 0,5-2,0 0,0 1,0-2,-1 1,0-1,0-1,-1 1,0-1,0-1,-1 0,0 0,0 0,-1-1,0 0,-1 0,0-1,-1 1,4-11,-3 2,1 0,2 1,0 0,0 0,2 1,0 0,1 0,1 2,2-3,-7 7,-1 1,-1-1,0 0,-1 0,0 0,0 0,-1-1,-1 0,0 1,0-6,4-15,5-27,-4 20,2-1,2 1,2-2,-4 15,-1 3,1 0,1 1,1 0,12-19,-14 27,-1-1,0 0,-1 0,-1 0,0-1,-1 0,-1 0,0-1,-1-3,2-23,-2 0,-2-40,4 25,1 37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7:51.232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0 883,'2'-12,"0"1,0 0,1 0,0 0,1 1,0-1,1 1,3-7,14-33,-12 20,-6 14,1-1,1 1,1 0,0 1,1 0,0 0,1 1,1 0,3-3,-1 2,-1-1,0-1,-1 1,-1-1,-1-1,0 0,-1 0,0-4,3-7,2 0,11-17,73-126,-93 166,0-1,0 1,-1-1,0 0,0 1,0-3,-2 4,1 1,0-1,1 0,-1 1,1-1,0 1,0 0,0 0,1-1,0 1,-1 1,2-2,-2 4,-1 0,0 0,1 1,-1-1,0 1,1-1,-1 1,1 0,-1 0,0-1,1 1,-1 0,1 0,-1 0,1 1,-1-1,1 0,-1 0,0 1,1-1,-1 1,0-1,1 1,-1 0,0-1,0 1,1 0,-1 0,0 0,0 0,0 0,0 0,4 4,0-1,0 1,0 0,-1 0,0 1,2 2,4 12,-1 1,-1 0,-1 0,-1 1,0 0,-2 0,-1 1,1 14,-3-15,2-1,0 0,1 0,1 0,1 0,1-1,1 0,1 0,0-1,2 1,8 6,-9-13,-1 1,0 0,-1 0,6 15,-8-10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8:48.37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1009,'3'-1,"0"0,0 0,0 0,0 0,0 0,0-1,-1 1,1-1,-1 0,1 0,-1 0,1 0,-1 0,0 0,2-3,28-37,-18 15,-2 1,0-2,-2 1,-1-2,-2 1,0-1,-1-10,9-30,-6 34,1-1,1 1,10-18,-6 16,-12 28,-1 1,1 0,1 0,0 0,0 1,0-1,1 1,0 0,0 0,1 1,0 0,0 0,1 0,5-3,-6 4,1 1,-1 0,1 1,0 0,0 0,1 0,-1 1,3-1,-7 3,0 0,0 0,-1 0,1 0,0 0,-1 1,1-1,0 1,-1-1,1 1,-1 0,1 0,-1 0,1 1,-1-1,0 0,0 1,1 0,-1-1,0 1,0 0,-1 0,1 0,0 0,0 1,-1 0,1 0,0 0,1 0,-1-1,0 1,1-1,-1 0,1 0,0 0,0 0,0 0,0 0,0-1,0 1,0-1,0 0,1 0,-1 0,0-1,1 1,-1-1,1 0,-1 0,0 0,3 0,-1-2,-1 1,0-1,0 0,0 0,0 0,-1-1,1 1,0-1,-1 0,0 0,0 0,0-1,0 1,0-1,-1 1,1-1,-1 0,0 0,1-4,3-7,-1 0,0-1,-1 1,0-6,-1 8,0 0,0 0,1 0,1 0,0 1,3-4,-6 12,1 0,-1 0,1 1,0-1,1 1,-1 0,1 0,-1 0,1 0,0 1,0-1,0 1,0 0,0 0,0 1,1-1,-1 1,1 0,-1 0,5 0,-3 0,-1 1,0-1,1 1,-1 0,0 1,1-1,-1 1,0 0,0 0,0 1,0 0,0-1,0 2,0-1,0 1,-1-1,1 1,-1 0,0 1,0-1,0 1,0 0,0 0,-1 0,0 0,0 1,0-1,-1 1,1 0,-1 0,0 0,0 0,-1 0,1 3,4 10,0 0,1-1,1 0,0 0,1-1,7 8,-12-18,0 0,0-1,1 0,0 1,0-2,1 1,-1 0,1-1,0 0,0-1,0 1,1-1,-1 0,1-1,0 0,0 0,0 0,3 0,-7-2,0 0,0 1,0-1,-1-1,1 1,0 0,0-1,-1 1,1-1,0 0,-1 0,1 0,-1 0,1 0,-1-1,1 1,-1-1,0 1,0-1,0 0,0 0,0 0,0 0,0 0,-1-1,1 1,-1 0,0-1,1 1,-1-1,0 1,-1-1,1 0,0 1,-1-1,1-2,1-13,0 0,-1 0,0 0,-2 0,-1-8,1 3,0-1,-1 15,1-1,1 1,-1-1,1 1,1-1,0 1,0 0,1-1,0 1,1 0,0 0,0 0,1 0,1-1,7-4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0:32.38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2071,'1'-15,"0"-1,1 0,0 1,1-1,1 1,0 0,2 0,-1 1,2-1,0 1,0 0,2 1,-5 7,-1 0,2 1,-1-1,0 1,1 0,0 1,0-1,1 1,-1 0,1 0,0 1,0-1,0 1,0 1,0-1,1 1,-1 0,1 0,0 1,0 0,-1 0,1 1,0 0,0 0,0 1,-1-1,1 1,5 2,-9-2,1 0,-1 0,0 1,0-1,1 1,-1 0,0-1,0 1,-1 1,1-1,0 0,-1 1,1 0,-1-1,0 1,0 0,0 0,0 0,0 0,-1 1,1-1,-1 0,1 2,1 0,-1 0,1 0,0-1,1 1,-1-1,1 0,1 1,-5-4,1-1,0 1,-1-1,1 1,-1-1,1 1,0-1,-1 0,1 1,0-1,0 0,-1 1,1-1,0 0,0 0,-1 0,1 0,0 0,0 0,-1 0,1 0,0 0,0 0,-1 0,1-1,0 1,0 0,-1 0,1-1,0 1,-1-1,1 1,0 0,-1-1,1 1,-1-1,1 1,-1-1,1 0,-1 1,1-1,-1 0,1 1,-1-1,0 0,1 1,-1-1,0 0,0 0,0 1,0-1,1 0,-1 0,12-55,-9 39,4-10,0 1,2 0,1 0,2 1,13-23,-16 33,1 0,0 1,1 0,1 1,0 0,1 1,0 0,-10 10,0-1,1 1,-1 0,0 0,1 0,0 1,-1-1,1 1,0 0,0 0,-1 0,1 0,0 1,0 0,0-1,-1 2,0-1,0 1,0 0,0 0,0 0,0 0,0 1,-1-1,1 1,-1 0,1-1,-1 1,1 0,-1 1,0-1,0 0,0 0,0 1,-1 0,1-1,0 3,7 11,-2 0,0 0,-1 0,0 1,-1 0,-1 0,-1 1,-1-1,1 9,-1 39,-4 63,-1-32,1 6,0-11,7 41,-5-129,0 0,0 0,1 0,0 0,-1 0,1 0,0 0,0-1,0 1,1 0,-1-1,2 3,-2-4,-1-1,1 1,0 0,0-1,-1 1,1-1,0 1,0-1,0 1,-1-1,1 1,0-1,0 0,0 1,0-1,0 0,0 0,0 0,0 0,0 0,0 0,0 0,0 0,-1 0,2 0,1-2,-1 1,1-1,0 1,-1-1,1 0,-1 0,1 0,-1 0,0 0,0-1,0 1,0-1,0 1,-1-1,1 0,-1 0,0 1,0-1,0 0,0 0,0-2,6-23,-2 0,-1-1,-1-6,9-59,30-103,-32 150,2 0,2 1,3 0,9-17,56-124,-79 178,0 0,1 0,0 0,1 1,0 0,0 0,1 0,0 0,0 1,3-2,-3 4,0 1,0 0,0 0,0 0,0 1,1 0,0 1,-1-1,1 1,0 0,0 1,0 0,0 0,2 0,-2 1,0-1,0 1,1 0,-1 1,0 0,0 0,1 0,-1 1,5 2,-8-3,0 1,-1 0,1 0,-1 1,1-1,-1 0,0 1,0 0,0 0,0 0,-1 0,1 0,-1 1,0-1,0 1,0 0,1 3,13 41,-14-39,1 0,0 1,0-1,1 0,1 0,-1-1,1 1,-2-7,-1 1,0-1,1 1,-1-1,1 0,0 0,0 0,0 0,0 0,0-1,0 1,0-1,0 0,1 0,-1 0,0-1,1 1,-1-1,1 0,-1 1,0-2,2 1,-1 0,0-1,0 0,0 0,-1 0,1 0,-1 0,1-1,-1 0,1 0,-1 0,0 0,0 0,0-1,0 1,0-1,0 0,-1 0,1 0,-1 0,0 0,0 0,0-1,0 1,-1-1,1 1,-1-1,1-3,2-8,0 1,-1-1,-1 0,0 0,-1-1,0-7,0 7,2-1,0 1,1 0,0 0,1 0,1 0,0 1,9-14,21-58,5-24,-25 73,-2-2,9-37,-10 23,2 0,2 2,3 0,14-24,-16 35,-13 28,0 1,1-1,1 1,0 0,0 0,2 1,-1 0,6-5,7-7,-2 0,0-2,-2 0,-1-1,-1 0,-1-1,-1-1,-2 0,-1-1,4-20,-10 38,1 0,0 1,0-1,1 1,0 1,0-1,1 1,1 0,1-1,-1 0,4-4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1:16:31.542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0 354,'6'0,"-1"-1,1 0,0 0,-1 0,1-1,-1 1,0-1,0 0,1-1,-1 0,-1 1,1-2,0 1,-1 0,1-1,3-4,7-8,0-2,-1 0,9-15,22-28,-31 46,0 2,1 0,0 0,1 1,1 1,0 1,0 1,0 0,2 1,-1 0,1 2,-1 0,5 1,54-18,-56 17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5:48.16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1 512,'23'0,"17"1,1-2,-1-2,1-1,26-8,-20 4,0 3,1 1,0 3,0 1,5 3,51 0,1250-3,-1333-2,0-1,-1 0,1-2,-1-1,0 0,0-1,0-2,0 0,72-26,8 4,45-23,-139 52,8-5,1 1,0 0,0 1,0 1,1 1,-1 0,13-1,72-11,-73 10,1 0,26 0,53 7,-68 0,0-1,0-2,0-2,4-3,-18 0,0-2,-1-1,0-1,17-10,3-1,-22 11,-1 0,-1-2,0 0,-1-1,0-1,-1-1,0-1,2-4,-16 17,-1-1,1 0,0 1,1 0,-1 0,1 0,-1 1,1-1,0 1,0 0,0 1,0-1,0 1,0 0,1 0,0 0,9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6:08.684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1 678,'2'-5,"0"1,0-1,0 1,0-1,1 1,0 0,0 0,0 0,1 1,-1-1,1 1,0 0,0 0,6-7,8-6,2 0,0 2,1 0,0 1,1 1,0 1,24-8,-20 9,-1-2,0 0,0-2,-2-1,1-1,-1-2,-15 10,0 0,-1-1,-1 0,1-1,-2 0,1 0,-1 0,0-2,30-50,21-24,-42 63,0 1,1 0,1 1,1 1,1 0,9-7,-13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1:03:39.790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1 678,'2'-5,"0"1,0-1,0 1,0-1,1 1,0 0,0 0,0 0,1 1,-1-1,1 1,0 0,0 0,6-7,8-6,2 0,0 2,1 0,0 1,1 1,0 1,24-8,-20 9,-1-2,0 0,0-2,-2-1,1-1,-1-2,-15 10,0 0,-1-1,-1 0,1-1,-2 0,1 0,-1 0,0-2,30-50,21-24,-42 63,0 1,1 0,1 1,1 1,1 0,9-7,-13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3:09.00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1364,'0'-9,"0"0,1 0,-1 0,2 0,0 0,0 0,0 0,1 0,1 1,-1-1,1 1,1 0,-1 0,2 1,-1-1,1 1,0 0,0 1,1-1,0 1,7-5,9-6,-1-1,12-13,-15 13,0 0,2 2,4-2,-12 7,0 1,0-2,-2 0,1 0,-2-1,3-4,32-35,-29 32,-2 0,0-1,-1 0,-1-1,-1 0,6-20,-6 18,10-41,-18 53,0-1,1 1,0 0,1 1,1-1,3-4,81-128,-79 127</inkml:trace>
  <inkml:trace contextRef="#ctx0" brushRef="#br0" timeOffset="1">658 378,'5'-1,"0"-1,-1 0,0-1,1 1,-1-1,0 0,0 0,0 0,0 0,-1-1,0 1,1-1,-1 0,7-6,3-4,-1 0,-1-1,0 0,4-9,-7 10,1 0,1 1,0 0,1 1,0 0,2 0,-1 0,-1 0,0 0,-1-1,6-10,-6 10,-1 0,2 0,0 1,10-9,-6 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5:23.006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0 528,'0'-6,"0"-1,1 1,0-1,0 0,0 1,0 0,1-1,0 1,1 0,0 0,-1 0,2 0,-1 1,3-4,3-1,0 0,1 0,1 1,0 1,0 0,5-3,26-18,-3 2,2 1,40-19,-58 33,0-1,-1-1,-1-1,14-13,-33 27,61-54,-41 35,0 1,2 0,0 2,2 0,-10 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6:35.10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1511,'6'0,"0"-1,1 0,-1 0,0-1,0 0,0 0,0 0,0-1,0 0,3-2,58-42,-26 18,14-7,-2-2,-1-3,37-39,-43 44,-37 30,0-1,0 0,0-1,-1 0,5-6,4-7,0 1,1 0,0 2,2 0,13-9,140-80,-165 101,-1 0,0-1,-1 1,0-1,0-1,0 1,-1-1,0 0,0 0,1 0,0 0,0 0,1 1,0 0,0 0,6-3,69-43,3 4,55-21,-125 65,1 0,-1 1,1 1,0 0,-1 1,1 1,0 0,11 2,-3-2,0 0,0-1,7-2,-5-3,0-1,0 0,-1-2,0-1,0-1,-1-2,15-11,-7 8,0 2,1 1,1 1,4 0,18-6,-48 15,0 0,-1 0,0-1,0 0,0 0,0-1,-1 0,0 0,0 0,4-7,-6 7,1 1,-1 0,1 0,0 0,0 0,0 1,1 0,-1 0,1 0,0 1,0-1,0 2,1-1,-1 1,1 0,-1 0,2 0,16 1,1 0,0 2,-1 0,3 1,0-1,24-4,-44 3,0-1,0-1,0 1,0-1,0-1,0 1,-1-1,1 0,-1-1,1 1,-1-1,3-3,22-28,-29 31,0 1,1 0,-1-1,1 1,0 0,0 0,0 0,0 1,0-1,1 1,-1 0,1 0,0 0,0 0,-1 1,1-1,0 1,0 0,1 0,25-4,-15 3,-1-1,0 0,0 0,0-2,-1 0,1 0,-1-2,7-3,-1 2,1-1,0 2,1 1,0 1,0 0,18-1,-33 6,0-1,1 0,-1-1,0 1,0-1,0 0,-1-1,1 1,0-1,-1 0,0-1,0 1,3-4,2-3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7:51.23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1869,'2'-4,"-1"0,1 0,0 0,1 0,-1 1,1-1,-1 1,1-1,0 1,0 0,1 0,-1 1,0-1,1 1,0-1,16-14,8-14,-1-1,-2-1,-1-1,-2-2,8-17,-24 37,0 0,-2 0,0 0,0-1,-1 1,-1-7,0 5,1 0,0 1,2-1,4-11,-7 23,1-1,0 1,1 0,-1 0,1 1,1-1,-1 1,1 0,0 0,0 0,0 1,1 0,-1 0,5-2,0 0,0 1,0-2,-1 1,0-1,0-1,-1 1,0-1,0-1,-1 0,0 0,0 0,-1-1,0 0,-1 0,0-1,-1 1,4-11,-3 2,1 0,2 1,0 0,0 0,2 1,0 0,1 0,1 2,2-3,-7 7,-1 1,-1-1,0 0,-1 0,0 0,0 0,-1-1,-1 0,0 1,0-6,4-15,5-27,-4 20,2-1,2 1,2-2,-4 15,-1 3,1 0,1 1,1 0,12-19,-14 27,-1-1,0 0,-1 0,-1 0,0-1,-1 0,-1 0,0-1,-1-3,2-23,-2 0,-2-40,4 25,1 37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7:51.232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0 883,'2'-12,"0"1,0 0,1 0,0 0,1 1,0-1,1 1,3-7,14-33,-12 20,-6 14,1-1,1 1,1 0,0 1,1 0,0 0,1 1,1 0,3-3,-1 2,-1-1,0-1,-1 1,-1-1,-1-1,0 0,-1 0,0-4,3-7,2 0,11-17,73-126,-93 166,0-1,0 1,-1-1,0 0,0 1,0-3,-2 4,1 1,0-1,1 0,-1 1,1-1,0 1,0 0,0 0,1-1,0 1,-1 1,2-2,-2 4,-1 0,0 0,1 1,-1-1,0 1,1-1,-1 1,1 0,-1 0,0-1,1 1,-1 0,1 0,-1 0,1 1,-1-1,1 0,-1 0,0 1,1-1,-1 1,0-1,1 1,-1 0,0-1,0 1,1 0,-1 0,0 0,0 0,0 0,0 0,4 4,0-1,0 1,0 0,-1 0,0 1,2 2,4 12,-1 1,-1 0,-1 0,-1 1,0 0,-2 0,-1 1,1 14,-3-15,2-1,0 0,1 0,1 0,1 0,1-1,1 0,1 0,0-1,2 1,8 6,-9-13,-1 1,0 0,-1 0,6 15,-8-10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8:48.37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1009,'3'-1,"0"0,0 0,0 0,0 0,0 0,0-1,-1 1,1-1,-1 0,1 0,-1 0,1 0,-1 0,0 0,2-3,28-37,-18 15,-2 1,0-2,-2 1,-1-2,-2 1,0-1,-1-10,9-30,-6 34,1-1,1 1,10-18,-6 16,-12 28,-1 1,1 0,1 0,0 0,0 1,0-1,1 1,0 0,0 0,1 1,0 0,0 0,1 0,5-3,-6 4,1 1,-1 0,1 1,0 0,0 0,1 0,-1 1,3-1,-7 3,0 0,0 0,-1 0,1 0,0 0,-1 1,1-1,0 1,-1-1,1 1,-1 0,1 0,-1 0,1 1,-1-1,0 0,0 1,1 0,-1-1,0 1,0 0,-1 0,1 0,0 0,0 1,-1 0,1 0,0 0,1 0,-1-1,0 1,1-1,-1 0,1 0,0 0,0 0,0 0,0 0,0-1,0 1,0-1,0 0,1 0,-1 0,0-1,1 1,-1-1,1 0,-1 0,0 0,3 0,-1-2,-1 1,0-1,0 0,0 0,0 0,-1-1,1 1,0-1,-1 0,0 0,0 0,0-1,0 1,0-1,-1 1,1-1,-1 0,0 0,1-4,3-7,-1 0,0-1,-1 1,0-6,-1 8,0 0,0 0,1 0,1 0,0 1,3-4,-6 12,1 0,-1 0,1 1,0-1,1 1,-1 0,1 0,-1 0,1 0,0 1,0-1,0 1,0 0,0 0,0 1,1-1,-1 1,1 0,-1 0,5 0,-3 0,-1 1,0-1,1 1,-1 0,0 1,1-1,-1 1,0 0,0 0,0 1,0 0,0-1,0 2,0-1,0 1,-1-1,1 1,-1 0,0 1,0-1,0 1,0 0,0 0,-1 0,0 0,0 1,0-1,-1 1,1 0,-1 0,0 0,0 0,-1 0,1 3,4 10,0 0,1-1,1 0,0 0,1-1,7 8,-12-18,0 0,0-1,1 0,0 1,0-2,1 1,-1 0,1-1,0 0,0-1,0 1,1-1,-1 0,1-1,0 0,0 0,0 0,3 0,-7-2,0 0,0 1,0-1,-1-1,1 1,0 0,0-1,-1 1,1-1,0 0,-1 0,1 0,-1 0,1 0,-1-1,1 1,-1-1,0 1,0-1,0 0,0 0,0 0,0 0,0 0,-1-1,1 1,-1 0,0-1,1 1,-1-1,0 1,-1-1,1 0,0 1,-1-1,1-2,1-13,0 0,-1 0,0 0,-2 0,-1-8,1 3,0-1,-1 15,1-1,1 1,-1-1,1 1,1-1,0 1,0 0,1-1,0 1,1 0,0 0,0 0,1 0,1-1,7-4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0:32.38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2071,'1'-15,"0"-1,1 0,0 1,1-1,1 1,0 0,2 0,-1 1,2-1,0 1,0 0,2 1,-5 7,-1 0,2 1,-1-1,0 1,1 0,0 1,0-1,1 1,-1 0,1 0,0 1,0-1,0 1,0 1,0-1,1 1,-1 0,1 0,0 1,0 0,-1 0,1 1,0 0,0 0,0 1,-1-1,1 1,5 2,-9-2,1 0,-1 0,0 1,0-1,1 1,-1 0,0-1,0 1,-1 1,1-1,0 0,-1 1,1 0,-1-1,0 1,0 0,0 0,0 0,0 0,-1 1,1-1,-1 0,1 2,1 0,-1 0,1 0,0-1,1 1,-1-1,1 0,1 1,-5-4,1-1,0 1,-1-1,1 1,-1-1,1 1,0-1,-1 0,1 1,0-1,0 0,-1 1,1-1,0 0,0 0,-1 0,1 0,0 0,0 0,-1 0,1 0,0 0,0 0,-1 0,1-1,0 1,0 0,-1 0,1-1,0 1,-1-1,1 1,0 0,-1-1,1 1,-1-1,1 1,-1-1,1 0,-1 1,1-1,-1 0,1 1,-1-1,0 0,1 1,-1-1,0 0,0 0,0 1,0-1,1 0,-1 0,12-55,-9 39,4-10,0 1,2 0,1 0,2 1,13-23,-16 33,1 0,0 1,1 0,1 1,0 0,1 1,0 0,-10 10,0-1,1 1,-1 0,0 0,1 0,0 1,-1-1,1 1,0 0,0 0,-1 0,1 0,0 1,0 0,0-1,-1 2,0-1,0 1,0 0,0 0,0 0,0 0,0 1,-1-1,1 1,-1 0,1-1,-1 1,1 0,-1 1,0-1,0 0,0 0,0 1,-1 0,1-1,0 3,7 11,-2 0,0 0,-1 0,0 1,-1 0,-1 0,-1 1,-1-1,1 9,-1 39,-4 63,-1-32,1 6,0-11,7 41,-5-129,0 0,0 0,1 0,0 0,-1 0,1 0,0 0,0-1,0 1,1 0,-1-1,2 3,-2-4,-1-1,1 1,0 0,0-1,-1 1,1-1,0 1,0-1,0 1,-1-1,1 1,0-1,0 0,0 1,0-1,0 0,0 0,0 0,0 0,0 0,0 0,0 0,0 0,-1 0,2 0,1-2,-1 1,1-1,0 1,-1-1,1 0,-1 0,1 0,-1 0,0 0,0-1,0 1,0-1,0 1,-1-1,1 0,-1 0,0 1,0-1,0 0,0 0,0-2,6-23,-2 0,-1-1,-1-6,9-59,30-103,-32 150,2 0,2 1,3 0,9-17,56-124,-79 178,0 0,1 0,0 0,1 1,0 0,0 0,1 0,0 0,0 1,3-2,-3 4,0 1,0 0,0 0,0 0,0 1,1 0,0 1,-1-1,1 1,0 0,0 1,0 0,0 0,2 0,-2 1,0-1,0 1,1 0,-1 1,0 0,0 0,1 0,-1 1,5 2,-8-3,0 1,-1 0,1 0,-1 1,1-1,-1 0,0 1,0 0,0 0,0 0,-1 0,1 0,-1 1,0-1,0 1,0 0,1 3,13 41,-14-39,1 0,0 1,0-1,1 0,1 0,-1-1,1 1,-2-7,-1 1,0-1,1 1,-1-1,1 0,0 0,0 0,0 0,0 0,0-1,0 1,0-1,0 0,1 0,-1 0,0-1,1 1,-1-1,1 0,-1 1,0-2,2 1,-1 0,0-1,0 0,0 0,-1 0,1 0,-1 0,1-1,-1 0,1 0,-1 0,0 0,0 0,0-1,0 1,0-1,0 0,-1 0,1 0,-1 0,0 0,0 0,0-1,0 1,-1-1,1 1,-1-1,1-3,2-8,0 1,-1-1,-1 0,0 0,-1-1,0-7,0 7,2-1,0 1,1 0,0 0,1 0,1 0,0 1,9-14,21-58,5-24,-25 73,-2-2,9-37,-10 23,2 0,2 2,3 0,14-24,-16 35,-13 28,0 1,1-1,1 1,0 0,0 0,2 1,-1 0,6-5,7-7,-2 0,0-2,-2 0,-1-1,-1 0,-1-1,-1-1,-2 0,-1-1,4-20,-10 38,1 0,0 1,0-1,1 1,0 1,0-1,1 1,1 0,1-1,-1 0,4-4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1:36.898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0 354,'6'0,"-1"-1,1 0,0 0,-1 0,1-1,-1 1,0-1,0 0,1-1,-1 0,-1 1,1-2,0 1,-1 0,1-1,3-4,7-8,0-2,-1 0,9-15,22-28,-31 46,0 2,1 0,0 0,1 1,1 1,0 1,0 1,0 0,2 1,-1 0,1 2,-1 0,5 1,54-18,-56 17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3:32.919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0 403,'1'-3,"-1"0,1-1,0 1,0 0,0 0,1 0,-1 0,1 0,-1 0,1 0,0 1,0-1,1 1,-1-1,0 1,1 0,-1 0,1 0,0 0,0 0,2 0,9-6,1 0,0 1,13-3,-16 6,0 1,0 1,10-1,-12 2,0-1,0 0,-1 0,1-1,-1 0,7-3,-2 0,-1 1,1 0,0 2,6-2,-9 3,0-1,0 0,0 0,0-1,-1-1,0 0,7-4,17-13,-24 17,0-1,-1 0,0-1,0 0,-1 0,0-1,1-2,-2 3,0 0,0 1,0 0,1 1,0 0,0 0,6-2,-3 1,-1 0,0-1,0 0,4-4,-4 4,0 0,0 0,1 1,0 0,0 1,0 0,1 1,-1 0,4 0,2-1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5:48.16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1 512,'23'0,"17"1,1-2,-1-2,1-1,26-8,-20 4,0 3,1 1,0 3,0 1,5 3,51 0,1250-3,-1333-2,0-1,-1 0,1-2,-1-1,0 0,0-1,0-2,0 0,72-26,8 4,45-23,-139 52,8-5,1 1,0 0,0 1,0 1,1 1,-1 0,13-1,72-11,-73 10,1 0,26 0,53 7,-68 0,0-1,0-2,0-2,4-3,-18 0,0-2,-1-1,0-1,17-10,3-1,-22 11,-1 0,-1-2,0 0,-1-1,0-1,-1-1,0-1,2-4,-16 17,-1-1,1 0,0 1,1 0,-1 0,1 0,-1 1,1-1,0 1,0 0,0 1,0-1,0 1,0 0,1 0,0 0,9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1:05:08.72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1364,'0'-9,"0"0,1 0,-1 0,2 0,0 0,0 0,0 0,1 0,1 1,-1-1,1 1,1 0,-1 0,2 1,-1-1,1 1,0 0,0 1,1-1,0 1,7-5,9-6,-1-1,12-13,-15 13,0 0,2 2,4-2,-12 7,0 1,0-2,-2 0,1 0,-2-1,3-4,32-35,-29 32,-2 0,0-1,-1 0,-1-1,-1 0,6-20,-6 18,10-41,-18 53,0-1,1 1,0 0,1 1,1-1,3-4,81-128,-79 127</inkml:trace>
  <inkml:trace contextRef="#ctx0" brushRef="#br0" timeOffset="1">658 378,'5'-1,"0"-1,-1 0,0-1,1 1,-1-1,0 0,0 0,0 0,0 0,-1-1,0 1,1-1,-1 0,7-6,3-4,-1 0,-1-1,0 0,4-9,-7 10,1 0,1 1,0 0,1 1,0 0,2 0,-1 0,-1 0,0 0,-1-1,6-10,-6 10,-1 0,2 0,0 1,10-9,-6 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6:08.684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1 678,'2'-5,"0"1,0-1,0 1,0-1,1 1,0 0,0 0,0 0,1 1,-1-1,1 1,0 0,0 0,6-7,8-6,2 0,0 2,1 0,0 1,1 1,0 1,24-8,-20 9,-1-2,0 0,0-2,-2-1,1-1,-1-2,-15 10,0 0,-1-1,-1 0,1-1,-2 0,1 0,-1 0,0-2,30-50,21-24,-42 63,0 1,1 0,1 1,1 1,1 0,9-7,-13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3:09.00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1364,'0'-9,"0"0,1 0,-1 0,2 0,0 0,0 0,0 0,1 0,1 1,-1-1,1 1,1 0,-1 0,2 1,-1-1,1 1,0 0,0 1,1-1,0 1,7-5,9-6,-1-1,12-13,-15 13,0 0,2 2,4-2,-12 7,0 1,0-2,-2 0,1 0,-2-1,3-4,32-35,-29 32,-2 0,0-1,-1 0,-1-1,-1 0,6-20,-6 18,10-41,-18 53,0-1,1 1,0 0,1 1,1-1,3-4,81-128,-79 127</inkml:trace>
  <inkml:trace contextRef="#ctx0" brushRef="#br0" timeOffset="1">658 378,'5'-1,"0"-1,-1 0,0-1,1 1,-1-1,0 0,0 0,0 0,0 0,-1-1,0 1,1-1,-1 0,7-6,3-4,-1 0,-1-1,0 0,4-9,-7 10,1 0,1 1,0 0,1 1,0 0,2 0,-1 0,-1 0,0 0,-1-1,6-10,-6 10,-1 0,2 0,0 1,10-9,-6 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5:23.006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0 528,'0'-6,"0"-1,1 1,0-1,0 0,0 1,0 0,1-1,0 1,1 0,0 0,-1 0,2 0,-1 1,3-4,3-1,0 0,1 0,1 1,0 1,0 0,5-3,26-18,-3 2,2 1,40-19,-58 33,0-1,-1-1,-1-1,14-13,-33 27,61-54,-41 35,0 1,2 0,0 2,2 0,-10 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6:35.10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1511,'6'0,"0"-1,1 0,-1 0,0-1,0 0,0 0,0 0,0-1,0 0,3-2,58-42,-26 18,14-7,-2-2,-1-3,37-39,-43 44,-37 30,0-1,0 0,0-1,-1 0,5-6,4-7,0 1,1 0,0 2,2 0,13-9,140-80,-165 101,-1 0,0-1,-1 1,0-1,0-1,0 1,-1-1,0 0,0 0,1 0,0 0,0 0,1 1,0 0,0 0,6-3,69-43,3 4,55-21,-125 65,1 0,-1 1,1 1,0 0,-1 1,1 1,0 0,11 2,-3-2,0 0,0-1,7-2,-5-3,0-1,0 0,-1-2,0-1,0-1,-1-2,15-11,-7 8,0 2,1 1,1 1,4 0,18-6,-48 15,0 0,-1 0,0-1,0 0,0 0,0-1,-1 0,0 0,0 0,4-7,-6 7,1 1,-1 0,1 0,0 0,0 0,0 1,1 0,-1 0,1 0,0 1,0-1,0 2,1-1,-1 1,1 0,-1 0,2 0,16 1,1 0,0 2,-1 0,3 1,0-1,24-4,-44 3,0-1,0-1,0 1,0-1,0-1,0 1,-1-1,1 0,-1-1,1 1,-1-1,3-3,22-28,-29 31,0 1,1 0,-1-1,1 1,0 0,0 0,0 0,0 1,0-1,1 1,-1 0,1 0,0 0,0 0,-1 1,1-1,0 1,0 0,1 0,25-4,-15 3,-1-1,0 0,0 0,0-2,-1 0,1 0,-1-2,7-3,-1 2,1-1,0 2,1 1,0 1,0 0,18-1,-33 6,0-1,1 0,-1-1,0 1,0-1,0 0,-1-1,1 1,0-1,-1 0,0-1,0 1,3-4,2-3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7:51.23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1869,'2'-4,"-1"0,1 0,0 0,1 0,-1 1,1-1,-1 1,1-1,0 1,0 0,1 0,-1 1,0-1,1 1,0-1,16-14,8-14,-1-1,-2-1,-1-1,-2-2,8-17,-24 37,0 0,-2 0,0 0,0-1,-1 1,-1-7,0 5,1 0,0 1,2-1,4-11,-7 23,1-1,0 1,1 0,-1 0,1 1,1-1,-1 1,1 0,0 0,0 0,0 1,1 0,-1 0,5-2,0 0,0 1,0-2,-1 1,0-1,0-1,-1 1,0-1,0-1,-1 0,0 0,0 0,-1-1,0 0,-1 0,0-1,-1 1,4-11,-3 2,1 0,2 1,0 0,0 0,2 1,0 0,1 0,1 2,2-3,-7 7,-1 1,-1-1,0 0,-1 0,0 0,0 0,-1-1,-1 0,0 1,0-6,4-15,5-27,-4 20,2-1,2 1,2-2,-4 15,-1 3,1 0,1 1,1 0,12-19,-14 27,-1-1,0 0,-1 0,-1 0,0-1,-1 0,-1 0,0-1,-1-3,2-23,-2 0,-2-40,4 25,1 37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7:51.232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0 883,'2'-12,"0"1,0 0,1 0,0 0,1 1,0-1,1 1,3-7,14-33,-12 20,-6 14,1-1,1 1,1 0,0 1,1 0,0 0,1 1,1 0,3-3,-1 2,-1-1,0-1,-1 1,-1-1,-1-1,0 0,-1 0,0-4,3-7,2 0,11-17,73-126,-93 166,0-1,0 1,-1-1,0 0,0 1,0-3,-2 4,1 1,0-1,1 0,-1 1,1-1,0 1,0 0,0 0,1-1,0 1,-1 1,2-2,-2 4,-1 0,0 0,1 1,-1-1,0 1,1-1,-1 1,1 0,-1 0,0-1,1 1,-1 0,1 0,-1 0,1 1,-1-1,1 0,-1 0,0 1,1-1,-1 1,0-1,1 1,-1 0,0-1,0 1,1 0,-1 0,0 0,0 0,0 0,0 0,4 4,0-1,0 1,0 0,-1 0,0 1,2 2,4 12,-1 1,-1 0,-1 0,-1 1,0 0,-2 0,-1 1,1 14,-3-15,2-1,0 0,1 0,1 0,1 0,1-1,1 0,1 0,0-1,2 1,8 6,-9-13,-1 1,0 0,-1 0,6 15,-8-10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8:48.37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1009,'3'-1,"0"0,0 0,0 0,0 0,0 0,0-1,-1 1,1-1,-1 0,1 0,-1 0,1 0,-1 0,0 0,2-3,28-37,-18 15,-2 1,0-2,-2 1,-1-2,-2 1,0-1,-1-10,9-30,-6 34,1-1,1 1,10-18,-6 16,-12 28,-1 1,1 0,1 0,0 0,0 1,0-1,1 1,0 0,0 0,1 1,0 0,0 0,1 0,5-3,-6 4,1 1,-1 0,1 1,0 0,0 0,1 0,-1 1,3-1,-7 3,0 0,0 0,-1 0,1 0,0 0,-1 1,1-1,0 1,-1-1,1 1,-1 0,1 0,-1 0,1 1,-1-1,0 0,0 1,1 0,-1-1,0 1,0 0,-1 0,1 0,0 0,0 1,-1 0,1 0,0 0,1 0,-1-1,0 1,1-1,-1 0,1 0,0 0,0 0,0 0,0 0,0-1,0 1,0-1,0 0,1 0,-1 0,0-1,1 1,-1-1,1 0,-1 0,0 0,3 0,-1-2,-1 1,0-1,0 0,0 0,0 0,-1-1,1 1,0-1,-1 0,0 0,0 0,0-1,0 1,0-1,-1 1,1-1,-1 0,0 0,1-4,3-7,-1 0,0-1,-1 1,0-6,-1 8,0 0,0 0,1 0,1 0,0 1,3-4,-6 12,1 0,-1 0,1 1,0-1,1 1,-1 0,1 0,-1 0,1 0,0 1,0-1,0 1,0 0,0 0,0 1,1-1,-1 1,1 0,-1 0,5 0,-3 0,-1 1,0-1,1 1,-1 0,0 1,1-1,-1 1,0 0,0 0,0 1,0 0,0-1,0 2,0-1,0 1,-1-1,1 1,-1 0,0 1,0-1,0 1,0 0,0 0,-1 0,0 0,0 1,0-1,-1 1,1 0,-1 0,0 0,0 0,-1 0,1 3,4 10,0 0,1-1,1 0,0 0,1-1,7 8,-12-18,0 0,0-1,1 0,0 1,0-2,1 1,-1 0,1-1,0 0,0-1,0 1,1-1,-1 0,1-1,0 0,0 0,0 0,3 0,-7-2,0 0,0 1,0-1,-1-1,1 1,0 0,0-1,-1 1,1-1,0 0,-1 0,1 0,-1 0,1 0,-1-1,1 1,-1-1,0 1,0-1,0 0,0 0,0 0,0 0,0 0,-1-1,1 1,-1 0,0-1,1 1,-1-1,0 1,-1-1,1 0,0 1,-1-1,1-2,1-13,0 0,-1 0,0 0,-2 0,-1-8,1 3,0-1,-1 15,1-1,1 1,-1-1,1 1,1-1,0 1,0 0,1-1,0 1,1 0,0 0,0 0,1 0,1-1,7-4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0:32.38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2071,'1'-15,"0"-1,1 0,0 1,1-1,1 1,0 0,2 0,-1 1,2-1,0 1,0 0,2 1,-5 7,-1 0,2 1,-1-1,0 1,1 0,0 1,0-1,1 1,-1 0,1 0,0 1,0-1,0 1,0 1,0-1,1 1,-1 0,1 0,0 1,0 0,-1 0,1 1,0 0,0 0,0 1,-1-1,1 1,5 2,-9-2,1 0,-1 0,0 1,0-1,1 1,-1 0,0-1,0 1,-1 1,1-1,0 0,-1 1,1 0,-1-1,0 1,0 0,0 0,0 0,0 0,-1 1,1-1,-1 0,1 2,1 0,-1 0,1 0,0-1,1 1,-1-1,1 0,1 1,-5-4,1-1,0 1,-1-1,1 1,-1-1,1 1,0-1,-1 0,1 1,0-1,0 0,-1 1,1-1,0 0,0 0,-1 0,1 0,0 0,0 0,-1 0,1 0,0 0,0 0,-1 0,1-1,0 1,0 0,-1 0,1-1,0 1,-1-1,1 1,0 0,-1-1,1 1,-1-1,1 1,-1-1,1 0,-1 1,1-1,-1 0,1 1,-1-1,0 0,1 1,-1-1,0 0,0 0,0 1,0-1,1 0,-1 0,12-55,-9 39,4-10,0 1,2 0,1 0,2 1,13-23,-16 33,1 0,0 1,1 0,1 1,0 0,1 1,0 0,-10 10,0-1,1 1,-1 0,0 0,1 0,0 1,-1-1,1 1,0 0,0 0,-1 0,1 0,0 1,0 0,0-1,-1 2,0-1,0 1,0 0,0 0,0 0,0 0,0 1,-1-1,1 1,-1 0,1-1,-1 1,1 0,-1 1,0-1,0 0,0 0,0 1,-1 0,1-1,0 3,7 11,-2 0,0 0,-1 0,0 1,-1 0,-1 0,-1 1,-1-1,1 9,-1 39,-4 63,-1-32,1 6,0-11,7 41,-5-129,0 0,0 0,1 0,0 0,-1 0,1 0,0 0,0-1,0 1,1 0,-1-1,2 3,-2-4,-1-1,1 1,0 0,0-1,-1 1,1-1,0 1,0-1,0 1,-1-1,1 1,0-1,0 0,0 1,0-1,0 0,0 0,0 0,0 0,0 0,0 0,0 0,0 0,-1 0,2 0,1-2,-1 1,1-1,0 1,-1-1,1 0,-1 0,1 0,-1 0,0 0,0-1,0 1,0-1,0 1,-1-1,1 0,-1 0,0 1,0-1,0 0,0 0,0-2,6-23,-2 0,-1-1,-1-6,9-59,30-103,-32 150,2 0,2 1,3 0,9-17,56-124,-79 178,0 0,1 0,0 0,1 1,0 0,0 0,1 0,0 0,0 1,3-2,-3 4,0 1,0 0,0 0,0 0,0 1,1 0,0 1,-1-1,1 1,0 0,0 1,0 0,0 0,2 0,-2 1,0-1,0 1,1 0,-1 1,0 0,0 0,1 0,-1 1,5 2,-8-3,0 1,-1 0,1 0,-1 1,1-1,-1 0,0 1,0 0,0 0,0 0,-1 0,1 0,-1 1,0-1,0 1,0 0,1 3,13 41,-14-39,1 0,0 1,0-1,1 0,1 0,-1-1,1 1,-2-7,-1 1,0-1,1 1,-1-1,1 0,0 0,0 0,0 0,0 0,0-1,0 1,0-1,0 0,1 0,-1 0,0-1,1 1,-1-1,1 0,-1 1,0-2,2 1,-1 0,0-1,0 0,0 0,-1 0,1 0,-1 0,1-1,-1 0,1 0,-1 0,0 0,0 0,0-1,0 1,0-1,0 0,-1 0,1 0,-1 0,0 0,0 0,0-1,0 1,-1-1,1 1,-1-1,1-3,2-8,0 1,-1-1,-1 0,0 0,-1-1,0-7,0 7,2-1,0 1,1 0,0 0,1 0,1 0,0 1,9-14,21-58,5-24,-25 73,-2-2,9-37,-10 23,2 0,2 2,3 0,14-24,-16 35,-13 28,0 1,1-1,1 1,0 0,0 0,2 1,-1 0,6-5,7-7,-2 0,0-2,-2 0,-1-1,-1 0,-1-1,-1-1,-2 0,-1-1,4-20,-10 38,1 0,0 1,0-1,1 1,0 1,0-1,1 1,1 0,1-1,-1 0,4-4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1:36.898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0 354,'6'0,"-1"-1,1 0,0 0,-1 0,1-1,-1 1,0-1,0 0,1-1,-1 0,-1 1,1-2,0 1,-1 0,1-1,3-4,7-8,0-2,-1 0,9-15,22-28,-31 46,0 2,1 0,0 0,1 1,1 1,0 1,0 1,0 0,2 1,-1 0,1 2,-1 0,5 1,54-18,-56 17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3:32.919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0 403,'1'-3,"-1"0,1-1,0 1,0 0,0 0,1 0,-1 0,1 0,-1 0,1 0,0 1,0-1,1 1,-1-1,0 1,1 0,-1 0,1 0,0 0,0 0,2 0,9-6,1 0,0 1,13-3,-16 6,0 1,0 1,10-1,-12 2,0-1,0 0,-1 0,1-1,-1 0,7-3,-2 0,-1 1,1 0,0 2,6-2,-9 3,0-1,0 0,0 0,0-1,-1-1,0 0,7-4,17-13,-24 17,0-1,-1 0,0-1,0 0,-1 0,0-1,1-2,-2 3,0 0,0 1,0 0,1 1,0 0,0 0,6-2,-3 1,-1 0,0-1,0 0,4-4,-4 4,0 0,0 0,1 1,0 0,0 1,0 0,1 1,-1 0,4 0,2-1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1:07:03.886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0 528,'0'-6,"0"-1,1 1,0-1,0 0,0 1,0 0,1-1,0 1,1 0,0 0,-1 0,2 0,-1 1,3-4,3-1,0 0,1 0,1 1,0 1,0 0,5-3,26-18,-3 2,2 1,40-19,-58 33,0-1,-1-1,-1-1,14-13,-33 27,61-54,-41 35,0 1,2 0,0 2,2 0,-10 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5:08.869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0 316,'0'-2,"1"-1,0 1,-1-1,1 1,0-1,0 1,0 0,1-1,-1 1,0 0,1 0,0 0,-1 0,1 0,0 0,0 1,0-1,0 0,0 1,1 0,1-2,7-3,0 0,1 1,10-3,-13 5,1 1,-1 0,9-1,-10 2,-1 0,1 0,0-1,-1 0,0-1,6-2,-3 1,1 0,0 0,0 1,5 0,-7 1,-1 0,1 0,-1-1,1 0,-1-1,0 0,5-3,14-10,-19 13,-1-1,0 0,0 0,0-1,0 1,-1-2,1-1,-1 3,-1 0,1 0,-1 1,1-1,0 1,1 1,4-3,-3 1,1 1,-1-2,-1 1,4-4,-3 3,0 1,0 0,0 0,1 0,-1 1,1 0,0 1,1 0,1 0,2-1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5:48.16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1 512,'23'0,"17"1,1-2,-1-2,1-1,26-8,-20 4,0 3,1 1,0 3,0 1,5 3,51 0,1250-3,-1333-2,0-1,-1 0,1-2,-1-1,0 0,0-1,0-2,0 0,72-26,8 4,45-23,-139 52,8-5,1 1,0 0,0 1,0 1,1 1,-1 0,13-1,72-11,-73 10,1 0,26 0,53 7,-68 0,0-1,0-2,0-2,4-3,-18 0,0-2,-1-1,0-1,17-10,3-1,-22 11,-1 0,-1-2,0 0,-1-1,0-1,-1-1,0-1,2-4,-16 17,-1-1,1 0,0 1,1 0,-1 0,1 0,-1 1,1-1,0 1,0 0,0 1,0-1,0 1,0 0,1 0,0 0,9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6:08.684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1 678,'2'-5,"0"1,0-1,0 1,0-1,1 1,0 0,0 0,0 0,1 1,-1-1,1 1,0 0,0 0,6-7,8-6,2 0,0 2,1 0,0 1,1 1,0 1,24-8,-20 9,-1-2,0 0,0-2,-2-1,1-1,-1-2,-15 10,0 0,-1-1,-1 0,1-1,-2 0,1 0,-1 0,0-2,30-50,21-24,-42 63,0 1,1 0,1 1,1 1,1 0,9-7,-13 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3:09.00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1364,'0'-9,"0"0,1 0,-1 0,2 0,0 0,0 0,0 0,1 0,1 1,-1-1,1 1,1 0,-1 0,2 1,-1-1,1 1,0 0,0 1,1-1,0 1,7-5,9-6,-1-1,12-13,-15 13,0 0,2 2,4-2,-12 7,0 1,0-2,-2 0,1 0,-2-1,3-4,32-35,-29 32,-2 0,0-1,-1 0,-1-1,-1 0,6-20,-6 18,10-41,-18 53,0-1,1 1,0 0,1 1,1-1,3-4,81-128,-79 127</inkml:trace>
  <inkml:trace contextRef="#ctx0" brushRef="#br0" timeOffset="1">658 378,'5'-1,"0"-1,-1 0,0-1,1 1,-1-1,0 0,0 0,0 0,0 0,-1-1,0 1,1-1,-1 0,7-6,3-4,-1 0,-1-1,0 0,4-9,-7 10,1 0,1 1,0 0,1 1,0 0,2 0,-1 0,-1 0,0 0,-1-1,6-10,-6 10,-1 0,2 0,0 1,10-9,-6 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5:23.006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0 528,'0'-6,"0"-1,1 1,0-1,0 0,0 1,0 0,1-1,0 1,1 0,0 0,-1 0,2 0,-1 1,3-4,3-1,0 0,1 0,1 1,0 1,0 0,5-3,26-18,-3 2,2 1,40-19,-58 33,0-1,-1-1,-1-1,14-13,-33 27,61-54,-41 35,0 1,2 0,0 2,2 0,-10 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6:35.10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1511,'6'0,"0"-1,1 0,-1 0,0-1,0 0,0 0,0 0,0-1,0 0,3-2,58-42,-26 18,14-7,-2-2,-1-3,37-39,-43 44,-37 30,0-1,0 0,0-1,-1 0,5-6,4-7,0 1,1 0,0 2,2 0,13-9,140-80,-165 101,-1 0,0-1,-1 1,0-1,0-1,0 1,-1-1,0 0,0 0,1 0,0 0,0 0,1 1,0 0,0 0,6-3,69-43,3 4,55-21,-125 65,1 0,-1 1,1 1,0 0,-1 1,1 1,0 0,11 2,-3-2,0 0,0-1,7-2,-5-3,0-1,0 0,-1-2,0-1,0-1,-1-2,15-11,-7 8,0 2,1 1,1 1,4 0,18-6,-48 15,0 0,-1 0,0-1,0 0,0 0,0-1,-1 0,0 0,0 0,4-7,-6 7,1 1,-1 0,1 0,0 0,0 0,0 1,1 0,-1 0,1 0,0 1,0-1,0 2,1-1,-1 1,1 0,-1 0,2 0,16 1,1 0,0 2,-1 0,3 1,0-1,24-4,-44 3,0-1,0-1,0 1,0-1,0-1,0 1,-1-1,1 0,-1-1,1 1,-1-1,3-3,22-28,-29 31,0 1,1 0,-1-1,1 1,0 0,0 0,0 0,0 1,0-1,1 1,-1 0,1 0,0 0,0 0,-1 1,1-1,0 1,0 0,1 0,25-4,-15 3,-1-1,0 0,0 0,0-2,-1 0,1 0,-1-2,7-3,-1 2,1-1,0 2,1 1,0 1,0 0,18-1,-33 6,0-1,1 0,-1-1,0 1,0-1,0 0,-1-1,1 1,0-1,-1 0,0-1,0 1,3-4,2-3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7:51.23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1869,'2'-4,"-1"0,1 0,0 0,1 0,-1 1,1-1,-1 1,1-1,0 1,0 0,1 0,-1 1,0-1,1 1,0-1,16-14,8-14,-1-1,-2-1,-1-1,-2-2,8-17,-24 37,0 0,-2 0,0 0,0-1,-1 1,-1-7,0 5,1 0,0 1,2-1,4-11,-7 23,1-1,0 1,1 0,-1 0,1 1,1-1,-1 1,1 0,0 0,0 0,0 1,1 0,-1 0,5-2,0 0,0 1,0-2,-1 1,0-1,0-1,-1 1,0-1,0-1,-1 0,0 0,0 0,-1-1,0 0,-1 0,0-1,-1 1,4-11,-3 2,1 0,2 1,0 0,0 0,2 1,0 0,1 0,1 2,2-3,-7 7,-1 1,-1-1,0 0,-1 0,0 0,0 0,-1-1,-1 0,0 1,0-6,4-15,5-27,-4 20,2-1,2 1,2-2,-4 15,-1 3,1 0,1 1,1 0,12-19,-14 27,-1-1,0 0,-1 0,-1 0,0-1,-1 0,-1 0,0-1,-1-3,2-23,-2 0,-2-40,4 25,1 37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7:51.232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0 883,'2'-12,"0"1,0 0,1 0,0 0,1 1,0-1,1 1,3-7,14-33,-12 20,-6 14,1-1,1 1,1 0,0 1,1 0,0 0,1 1,1 0,3-3,-1 2,-1-1,0-1,-1 1,-1-1,-1-1,0 0,-1 0,0-4,3-7,2 0,11-17,73-126,-93 166,0-1,0 1,-1-1,0 0,0 1,0-3,-2 4,1 1,0-1,1 0,-1 1,1-1,0 1,0 0,0 0,1-1,0 1,-1 1,2-2,-2 4,-1 0,0 0,1 1,-1-1,0 1,1-1,-1 1,1 0,-1 0,0-1,1 1,-1 0,1 0,-1 0,1 1,-1-1,1 0,-1 0,0 1,1-1,-1 1,0-1,1 1,-1 0,0-1,0 1,1 0,-1 0,0 0,0 0,0 0,0 0,4 4,0-1,0 1,0 0,-1 0,0 1,2 2,4 12,-1 1,-1 0,-1 0,-1 1,0 0,-2 0,-1 1,1 14,-3-15,2-1,0 0,1 0,1 0,1 0,1-1,1 0,1 0,0-1,2 1,8 6,-9-13,-1 1,0 0,-1 0,6 15,-8-10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48:48.37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1009,'3'-1,"0"0,0 0,0 0,0 0,0 0,0-1,-1 1,1-1,-1 0,1 0,-1 0,1 0,-1 0,0 0,2-3,28-37,-18 15,-2 1,0-2,-2 1,-1-2,-2 1,0-1,-1-10,9-30,-6 34,1-1,1 1,10-18,-6 16,-12 28,-1 1,1 0,1 0,0 0,0 1,0-1,1 1,0 0,0 0,1 1,0 0,0 0,1 0,5-3,-6 4,1 1,-1 0,1 1,0 0,0 0,1 0,-1 1,3-1,-7 3,0 0,0 0,-1 0,1 0,0 0,-1 1,1-1,0 1,-1-1,1 1,-1 0,1 0,-1 0,1 1,-1-1,0 0,0 1,1 0,-1-1,0 1,0 0,-1 0,1 0,0 0,0 1,-1 0,1 0,0 0,1 0,-1-1,0 1,1-1,-1 0,1 0,0 0,0 0,0 0,0 0,0-1,0 1,0-1,0 0,1 0,-1 0,0-1,1 1,-1-1,1 0,-1 0,0 0,3 0,-1-2,-1 1,0-1,0 0,0 0,0 0,-1-1,1 1,0-1,-1 0,0 0,0 0,0-1,0 1,0-1,-1 1,1-1,-1 0,0 0,1-4,3-7,-1 0,0-1,-1 1,0-6,-1 8,0 0,0 0,1 0,1 0,0 1,3-4,-6 12,1 0,-1 0,1 1,0-1,1 1,-1 0,1 0,-1 0,1 0,0 1,0-1,0 1,0 0,0 0,0 1,1-1,-1 1,1 0,-1 0,5 0,-3 0,-1 1,0-1,1 1,-1 0,0 1,1-1,-1 1,0 0,0 0,0 1,0 0,0-1,0 2,0-1,0 1,-1-1,1 1,-1 0,0 1,0-1,0 1,0 0,0 0,-1 0,0 0,0 1,0-1,-1 1,1 0,-1 0,0 0,0 0,-1 0,1 3,4 10,0 0,1-1,1 0,0 0,1-1,7 8,-12-18,0 0,0-1,1 0,0 1,0-2,1 1,-1 0,1-1,0 0,0-1,0 1,1-1,-1 0,1-1,0 0,0 0,0 0,3 0,-7-2,0 0,0 1,0-1,-1-1,1 1,0 0,0-1,-1 1,1-1,0 0,-1 0,1 0,-1 0,1 0,-1-1,1 1,-1-1,0 1,0-1,0 0,0 0,0 0,0 0,0 0,-1-1,1 1,-1 0,0-1,1 1,-1-1,0 1,-1-1,1 0,0 1,-1-1,1-2,1-13,0 0,-1 0,0 0,-2 0,-1-8,1 3,0-1,-1 15,1-1,1 1,-1-1,1 1,1-1,0 1,0 0,1-1,0 1,1 0,0 0,0 0,1 0,1-1,7-4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0:32.38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2071,'1'-15,"0"-1,1 0,0 1,1-1,1 1,0 0,2 0,-1 1,2-1,0 1,0 0,2 1,-5 7,-1 0,2 1,-1-1,0 1,1 0,0 1,0-1,1 1,-1 0,1 0,0 1,0-1,0 1,0 1,0-1,1 1,-1 0,1 0,0 1,0 0,-1 0,1 1,0 0,0 0,0 1,-1-1,1 1,5 2,-9-2,1 0,-1 0,0 1,0-1,1 1,-1 0,0-1,0 1,-1 1,1-1,0 0,-1 1,1 0,-1-1,0 1,0 0,0 0,0 0,0 0,-1 1,1-1,-1 0,1 2,1 0,-1 0,1 0,0-1,1 1,-1-1,1 0,1 1,-5-4,1-1,0 1,-1-1,1 1,-1-1,1 1,0-1,-1 0,1 1,0-1,0 0,-1 1,1-1,0 0,0 0,-1 0,1 0,0 0,0 0,-1 0,1 0,0 0,0 0,-1 0,1-1,0 1,0 0,-1 0,1-1,0 1,-1-1,1 1,0 0,-1-1,1 1,-1-1,1 1,-1-1,1 0,-1 1,1-1,-1 0,1 1,-1-1,0 0,1 1,-1-1,0 0,0 0,0 1,0-1,1 0,-1 0,12-55,-9 39,4-10,0 1,2 0,1 0,2 1,13-23,-16 33,1 0,0 1,1 0,1 1,0 0,1 1,0 0,-10 10,0-1,1 1,-1 0,0 0,1 0,0 1,-1-1,1 1,0 0,0 0,-1 0,1 0,0 1,0 0,0-1,-1 2,0-1,0 1,0 0,0 0,0 0,0 0,0 1,-1-1,1 1,-1 0,1-1,-1 1,1 0,-1 1,0-1,0 0,0 0,0 1,-1 0,1-1,0 3,7 11,-2 0,0 0,-1 0,0 1,-1 0,-1 0,-1 1,-1-1,1 9,-1 39,-4 63,-1-32,1 6,0-11,7 41,-5-129,0 0,0 0,1 0,0 0,-1 0,1 0,0 0,0-1,0 1,1 0,-1-1,2 3,-2-4,-1-1,1 1,0 0,0-1,-1 1,1-1,0 1,0-1,0 1,-1-1,1 1,0-1,0 0,0 1,0-1,0 0,0 0,0 0,0 0,0 0,0 0,0 0,0 0,-1 0,2 0,1-2,-1 1,1-1,0 1,-1-1,1 0,-1 0,1 0,-1 0,0 0,0-1,0 1,0-1,0 1,-1-1,1 0,-1 0,0 1,0-1,0 0,0 0,0-2,6-23,-2 0,-1-1,-1-6,9-59,30-103,-32 150,2 0,2 1,3 0,9-17,56-124,-79 178,0 0,1 0,0 0,1 1,0 0,0 0,1 0,0 0,0 1,3-2,-3 4,0 1,0 0,0 0,0 0,0 1,1 0,0 1,-1-1,1 1,0 0,0 1,0 0,0 0,2 0,-2 1,0-1,0 1,1 0,-1 1,0 0,0 0,1 0,-1 1,5 2,-8-3,0 1,-1 0,1 0,-1 1,1-1,-1 0,0 1,0 0,0 0,0 0,-1 0,1 0,-1 1,0-1,0 1,0 0,1 3,13 41,-14-39,1 0,0 1,0-1,1 0,1 0,-1-1,1 1,-2-7,-1 1,0-1,1 1,-1-1,1 0,0 0,0 0,0 0,0 0,0-1,0 1,0-1,0 0,1 0,-1 0,0-1,1 1,-1-1,1 0,-1 1,0-2,2 1,-1 0,0-1,0 0,0 0,-1 0,1 0,-1 0,1-1,-1 0,1 0,-1 0,0 0,0 0,0-1,0 1,0-1,0 0,-1 0,1 0,-1 0,0 0,0 0,0-1,0 1,-1-1,1 1,-1-1,1-3,2-8,0 1,-1-1,-1 0,0 0,-1-1,0-7,0 7,2-1,0 1,1 0,0 0,1 0,1 0,0 1,9-14,21-58,5-24,-25 73,-2-2,9-37,-10 23,2 0,2 2,3 0,14-24,-16 35,-13 28,0 1,1-1,1 1,0 0,0 0,2 1,-1 0,6-5,7-7,-2 0,0-2,-2 0,-1-1,-1 0,-1-1,-1-1,-2 0,-1-1,4-20,-10 38,1 0,0 1,0-1,1 1,0 1,0-1,1 1,1 0,1-1,-1 0,4-4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1:08:56.04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1511,'6'0,"0"-1,1 0,-1 0,0-1,0 0,0 0,0 0,0-1,0 0,3-2,58-42,-26 18,14-7,-2-2,-1-3,37-39,-43 44,-37 30,0-1,0 0,0-1,-1 0,5-6,4-7,0 1,1 0,0 2,2 0,13-9,140-80,-165 101,-1 0,0-1,-1 1,0-1,0-1,0 1,-1-1,0 0,0 0,1 0,0 0,0 0,1 1,0 0,0 0,6-3,69-43,3 4,55-21,-125 65,1 0,-1 1,1 1,0 0,-1 1,1 1,0 0,11 2,-3-2,0 0,0-1,7-2,-5-3,0-1,0 0,-1-2,0-1,0-1,-1-2,15-11,-7 8,0 2,1 1,1 1,4 0,18-6,-48 15,0 0,-1 0,0-1,0 0,0 0,0-1,-1 0,0 0,0 0,4-7,-6 7,1 1,-1 0,1 0,0 0,0 0,0 1,1 0,-1 0,1 0,0 1,0-1,0 2,1-1,-1 1,1 0,-1 0,2 0,16 1,1 0,0 2,-1 0,3 1,0-1,24-4,-44 3,0-1,0-1,0 1,0-1,0-1,0 1,-1-1,1 0,-1-1,1 1,-1-1,3-3,22-28,-29 31,0 1,1 0,-1-1,1 1,0 0,0 0,0 0,0 1,0-1,1 1,-1 0,1 0,0 0,0 0,-1 1,1-1,0 1,0 0,1 0,25-4,-15 3,-1-1,0 0,0 0,0-2,-1 0,1 0,-1-2,7-3,-1 2,1-1,0 2,1 1,0 1,0 0,18-1,-33 6,0-1,1 0,-1-1,0 1,0-1,0 0,-1-1,1 1,0-1,-1 0,0-1,0 1,3-4,2-3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1:36.898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0 354,'6'0,"-1"-1,1 0,0 0,-1 0,1-1,-1 1,0-1,0 0,1-1,-1 0,-1 1,1-2,0 1,-1 0,1-1,3-4,7-8,0-2,-1 0,9-15,22-28,-31 46,0 2,1 0,0 0,1 1,1 1,0 1,0 1,0 0,2 1,-1 0,1 2,-1 0,5 1,54-18,-56 17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3:32.919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0 403,'1'-3,"-1"0,1-1,0 1,0 0,0 0,1 0,-1 0,1 0,-1 0,1 0,0 1,0-1,1 1,-1-1,0 1,1 0,-1 0,1 0,0 0,0 0,2 0,9-6,1 0,0 1,13-3,-16 6,0 1,0 1,10-1,-12 2,0-1,0 0,-1 0,1-1,-1 0,7-3,-2 0,-1 1,1 0,0 2,6-2,-9 3,0-1,0 0,0 0,0-1,-1-1,0 0,7-4,17-13,-24 17,0-1,-1 0,0-1,0 0,-1 0,0-1,1-2,-2 3,0 0,0 1,0 0,1 1,0 0,0 0,6-2,-3 1,-1 0,0-1,0 0,4-4,-4 4,0 0,0 0,1 1,0 0,0 1,0 0,1 1,-1 0,4 0,2-1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55:08.869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0 316,'0'-2,"1"-1,0 1,-1-1,1 1,0-1,0 1,0 0,1-1,-1 1,0 0,1 0,0 0,-1 0,1 0,0 0,0 1,0-1,0 0,0 1,1 0,1-2,7-3,0 0,1 1,10-3,-13 5,1 1,-1 0,9-1,-10 2,-1 0,1 0,0-1,-1 0,0-1,6-2,-3 1,1 0,0 0,0 1,5 0,-7 1,-1 0,1 0,-1-1,1 0,-1-1,0 0,5-3,14-10,-19 13,-1-1,0 0,0 0,0-1,0 1,-1-2,1-1,-1 3,-1 0,1 0,-1 1,1-1,0 1,1 1,4-3,-3 1,1 1,-1-2,-1 1,4-4,-3 3,0 1,0 0,0 0,1 0,-1 1,1 0,0 1,1 0,1 0,2-1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1:21:08.593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5573,'10'-1,"-1"0,1-1,0 0,-1-1,0 0,1 0,-1-1,3-2,69-40,-56 30,0 1,1 0,1 2,0 1,0 1,1 2,1 1,8-1,-26 5,0 1,0-2,0 1,-1-1,0-1,0 0,-1-1,0 1,0-2,0 1,4-6,43-33,-25 25,-1-1,-1-1,-2-2,0 0,-1-2,6-10,-19 21,2 1,0 0,0 1,2 0,0 1,6-2,126-104,-124 99,-1-1,-1-1,11-14,-15 15,1 1,0 1,2 0,14-8,-12 12,-16 10,1 1,-1-1,0-1,0 1,-1-1,0-1,0 1,-1-1,1-1,-1 1,-1-1,0 0,0 0,0 0,2-8,0-4,1 0,0 1,2 0,0 1,1 0,1 0,1 1,5-4,-2 1,-1 0,-1-1,-1 0,6-15,8-11,81-133,-75 123,3 2,2 1,32-32,-50 60,0-1,-2 0,-1-1,3-10,12-18,34-87,48-42,-93 150,2 0,1 2,2 1,1 1,23-21,-16 17,28-40,-7 7,-45 56,0-1,-1 0,-1-1,0 0,-1 0,-1-1,2-7,8-26,5-36,13-38,-28 106,4-17,2 1,1 0,2 1,1 0,1 2,9-10,0 1,-2-1,-2-1,-2-1,-1 0,3-16,-6 18,-1 0,-2-2,-2 1,4-29,-13 55,1 1,1 0,0 0,1 0,0 1,1-1,7-10,9-10,1 0,2 1,-5 7,-1 0,-2-1,13-26,-17 25,-2-1,0 0,-2-1,-2 0,0-1,-2 1,-1-1,-1-29,0 34,1 0,1 1,0-1,2 1,1 0,1 1,1 0,1 0,5-5,6-16,37-106,-49 123,-1 0,-1-1,-1-3,-1 4,23-123,12-48,-28 135,-8 40,0-1,-2 0,0-3,-2-4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1:10:19.012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2795,'2'-4,"-1"0,1 0,0 0,1 0,-1 1,1-1,-1 1,1-1,0 1,0 0,1 0,-1 1,0-1,1 1,0-1,16-14,8-14,-1-1,-2-1,-1-1,-2-2,8-17,-24 37,0 0,-2 0,0 0,0-1,-1 1,-1-7,0 5,1 0,0 1,2-1,4-11,-7 23,1-1,0 1,1 0,-1 0,1 1,1-1,-1 1,1 0,0 0,0 0,0 1,1 0,-1 0,5-2,0 0,0 1,0-2,-1 1,0-1,0-1,-1 1,0-1,0-1,-1 0,0 0,0 0,-1-1,0 0,-1 0,0-1,-1 1,4-11,-3 2,1 0,2 1,0 0,0 0,2 1,0 0,1 0,1 2,2-3,-7 7,-1 1,-1-1,0 0,-1 0,0 0,0 0,-1-1,-1 0,0 1,0-6,4-15,5-27,-4 20,2-1,2 1,2-2,-4 15,-1 3,1 0,1 1,1 0,12-19,-14 27,-1-1,0 0,-1 0,-1 0,0-1,-1 0,-1 0,0-1,-1-3,2-23,-2 0,-2-40,4 25,1 37</inkml:trace>
  <inkml:trace contextRef="#ctx0" brushRef="#br0" timeOffset="1">866 883,'2'-12,"0"1,0 0,1 0,0 0,1 1,0-1,1 1,3-7,14-33,-12 20,-6 14,1-1,1 1,1 0,0 1,1 0,0 0,1 1,1 0,3-3,-1 2,-1-1,0-1,-1 1,-1-1,-1-1,0 0,-1 0,0-4,3-7,2 0,11-17,73-126,-93 166,0-1,0 1,-1-1,0 0,0 1,0-3,-2 4,1 1,0-1,1 0,-1 1,1-1,0 1,0 0,0 0,1-1,0 1,-1 1,2-2,-2 4,-1 0,0 0,1 1,-1-1,0 1,1-1,-1 1,1 0,-1 0,0-1,1 1,-1 0,1 0,-1 0,1 1,-1-1,1 0,-1 0,0 1,1-1,-1 1,0-1,1 1,-1 0,0-1,0 1,1 0,-1 0,0 0,0 0,0 0,0 0,4 4,0-1,0 1,0 0,-1 0,0 1,2 2,4 12,-1 1,-1 0,-1 0,-1 1,0 0,-2 0,-1 1,1 14,-3-15,2-1,0 0,1 0,1 0,1 0,1-1,1 0,1 0,0-1,2 1,8 6,-9-13,-1 1,0 0,-1 0,6 15,-8-10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1:11:31.317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0 1009,'3'-1,"0"0,0 0,0 0,0 0,0 0,0-1,-1 1,1-1,-1 0,1 0,-1 0,1 0,-1 0,0 0,2-3,28-37,-18 15,-2 1,0-2,-2 1,-1-2,-2 1,0-1,-1-10,9-30,-6 34,1-1,1 1,10-18,-6 16,-12 28,-1 1,1 0,1 0,0 0,0 1,0-1,1 1,0 0,0 0,1 1,0 0,0 0,1 0,5-3,-6 4,1 1,-1 0,1 1,0 0,0 0,1 0,-1 1,3-1,-7 3,0 0,0 0,-1 0,1 0,0 0,-1 1,1-1,0 1,-1-1,1 1,-1 0,1 0,-1 0,1 1,-1-1,0 0,0 1,1 0,-1-1,0 1,0 0,-1 0,1 0,0 0,0 1,-1 0,1 0,0 0,1 0,-1-1,0 1,1-1,-1 0,1 0,0 0,0 0,0 0,0 0,0-1,0 1,0-1,0 0,1 0,-1 0,0-1,1 1,-1-1,1 0,-1 0,0 0,3 0,-1-2,-1 1,0-1,0 0,0 0,0 0,-1-1,1 1,0-1,-1 0,0 0,0 0,0-1,0 1,0-1,-1 1,1-1,-1 0,0 0,1-4,3-7,-1 0,0-1,-1 1,0-6,-1 8,0 0,0 0,1 0,1 0,0 1,3-4,-6 12,1 0,-1 0,1 1,0-1,1 1,-1 0,1 0,-1 0,1 0,0 1,0-1,0 1,0 0,0 0,0 1,1-1,-1 1,1 0,-1 0,5 0,-3 0,-1 1,0-1,1 1,-1 0,0 1,1-1,-1 1,0 0,0 0,0 1,0 0,0-1,0 2,0-1,0 1,-1-1,1 1,-1 0,0 1,0-1,0 1,0 0,0 0,-1 0,0 0,0 1,0-1,-1 1,1 0,-1 0,0 0,0 0,-1 0,1 3,4 10,0 0,1-1,1 0,0 0,1-1,7 8,-12-18,0 0,0-1,1 0,0 1,0-2,1 1,-1 0,1-1,0 0,0-1,0 1,1-1,-1 0,1-1,0 0,0 0,0 0,3 0,-7-2,0 0,0 1,0-1,-1-1,1 1,0 0,0-1,-1 1,1-1,0 0,-1 0,1 0,-1 0,1 0,-1-1,1 1,-1-1,0 1,0-1,0 0,0 0,0 0,0 0,0 0,-1-1,1 1,-1 0,0-1,1 1,-1-1,0 1,-1-1,1 0,0 1,-1-1,1-2,1-13,0 0,-1 0,0 0,-2 0,-1-8,1 3,0-1,-1 15,1-1,1 1,-1-1,1 1,1-1,0 1,0 0,1-1,0 1,1 0,0 0,0 0,1 0,1-1,7-4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5:48.161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1 512,'23'0,"17"1,1-2,-1-2,1-1,26-8,-20 4,0 3,1 1,0 3,0 1,5 3,51 0,1250-3,-1333-2,0-1,-1 0,1-2,-1-1,0 0,0-1,0-2,0 0,72-26,8 4,45-23,-139 52,8-5,1 1,0 0,0 1,0 1,1 1,-1 0,13-1,72-11,-73 10,1 0,26 0,53 7,-68 0,0-1,0-2,0-2,4-3,-18 0,0-2,-1-1,0-1,17-10,3-1,-22 11,-1 0,-1-2,0 0,-1-1,0-1,-1-1,0-1,2-4,-16 17,-1-1,1 0,0 1,1 0,-1 0,1 0,-1 1,1-1,0 1,0 0,0 1,0-1,0 1,0 0,1 0,0 0,9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1T20:36:08.684"/>
    </inkml:context>
    <inkml:brush xml:id="br0">
      <inkml:brushProperty name="width" value="0.2" units="cm"/>
      <inkml:brushProperty name="height" value="0.2" units="cm"/>
      <inkml:brushProperty name="color" value="#F8C05A"/>
      <inkml:brushProperty name="ignorePressure" value="1"/>
    </inkml:brush>
  </inkml:definitions>
  <inkml:trace contextRef="#ctx0" brushRef="#br0">1 678,'2'-5,"0"1,0-1,0 1,0-1,1 1,0 0,0 0,0 0,1 1,-1-1,1 1,0 0,0 0,6-7,8-6,2 0,0 2,1 0,0 1,1 1,0 1,24-8,-20 9,-1-2,0 0,0-2,-2-1,1-1,-1-2,-15 10,0 0,-1-1,-1 0,1-1,-2 0,1 0,-1 0,0-2,30-50,21-24,-42 63,0 1,1 0,1 1,1 1,1 0,9-7,-13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18.png"/><Relationship Id="rId18" Type="http://schemas.openxmlformats.org/officeDocument/2006/relationships/customXml" Target="../ink/ink26.xml"/><Relationship Id="rId3" Type="http://schemas.openxmlformats.org/officeDocument/2006/relationships/image" Target="../media/image6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customXml" Target="../ink/ink23.xml"/><Relationship Id="rId17" Type="http://schemas.openxmlformats.org/officeDocument/2006/relationships/image" Target="../media/image12.png"/><Relationship Id="rId2" Type="http://schemas.openxmlformats.org/officeDocument/2006/relationships/customXml" Target="../ink/ink18.xml"/><Relationship Id="rId16" Type="http://schemas.openxmlformats.org/officeDocument/2006/relationships/customXml" Target="../ink/ink25.xml"/><Relationship Id="rId20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customXml" Target="../ink/ink22.xml"/><Relationship Id="rId19" Type="http://schemas.openxmlformats.org/officeDocument/2006/relationships/image" Target="../media/image20.png"/><Relationship Id="rId4" Type="http://schemas.openxmlformats.org/officeDocument/2006/relationships/customXml" Target="../ink/ink19.xml"/><Relationship Id="rId9" Type="http://schemas.openxmlformats.org/officeDocument/2006/relationships/image" Target="../media/image9.png"/><Relationship Id="rId14" Type="http://schemas.openxmlformats.org/officeDocument/2006/relationships/customXml" Target="../ink/ink24.xml"/><Relationship Id="rId22" Type="http://schemas.openxmlformats.org/officeDocument/2006/relationships/customXml" Target="../ink/ink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image" Target="../media/image18.png"/><Relationship Id="rId18" Type="http://schemas.openxmlformats.org/officeDocument/2006/relationships/customXml" Target="../ink/ink37.xml"/><Relationship Id="rId3" Type="http://schemas.openxmlformats.org/officeDocument/2006/relationships/image" Target="../media/image6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customXml" Target="../ink/ink34.xml"/><Relationship Id="rId17" Type="http://schemas.openxmlformats.org/officeDocument/2006/relationships/image" Target="../media/image12.png"/><Relationship Id="rId2" Type="http://schemas.openxmlformats.org/officeDocument/2006/relationships/customXml" Target="../ink/ink29.xml"/><Relationship Id="rId16" Type="http://schemas.openxmlformats.org/officeDocument/2006/relationships/customXml" Target="../ink/ink36.xml"/><Relationship Id="rId20" Type="http://schemas.openxmlformats.org/officeDocument/2006/relationships/customXml" Target="../ink/ink3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.xml"/><Relationship Id="rId11" Type="http://schemas.openxmlformats.org/officeDocument/2006/relationships/image" Target="../media/image10.png"/><Relationship Id="rId24" Type="http://schemas.openxmlformats.org/officeDocument/2006/relationships/customXml" Target="../ink/ink40.xml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customXml" Target="../ink/ink33.xml"/><Relationship Id="rId19" Type="http://schemas.openxmlformats.org/officeDocument/2006/relationships/image" Target="../media/image20.png"/><Relationship Id="rId4" Type="http://schemas.openxmlformats.org/officeDocument/2006/relationships/customXml" Target="../ink/ink30.xml"/><Relationship Id="rId9" Type="http://schemas.openxmlformats.org/officeDocument/2006/relationships/image" Target="../media/image9.png"/><Relationship Id="rId14" Type="http://schemas.openxmlformats.org/officeDocument/2006/relationships/customXml" Target="../ink/ink35.xml"/><Relationship Id="rId22" Type="http://schemas.openxmlformats.org/officeDocument/2006/relationships/customXml" Target="../ink/ink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18.png"/><Relationship Id="rId18" Type="http://schemas.openxmlformats.org/officeDocument/2006/relationships/customXml" Target="../ink/ink49.xml"/><Relationship Id="rId26" Type="http://schemas.openxmlformats.org/officeDocument/2006/relationships/image" Target="../media/image39.png"/><Relationship Id="rId3" Type="http://schemas.openxmlformats.org/officeDocument/2006/relationships/image" Target="../media/image6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customXml" Target="../ink/ink46.xml"/><Relationship Id="rId17" Type="http://schemas.openxmlformats.org/officeDocument/2006/relationships/image" Target="../media/image12.png"/><Relationship Id="rId25" Type="http://schemas.openxmlformats.org/officeDocument/2006/relationships/customXml" Target="../ink/ink53.xml"/><Relationship Id="rId2" Type="http://schemas.openxmlformats.org/officeDocument/2006/relationships/customXml" Target="../ink/ink41.xml"/><Relationship Id="rId16" Type="http://schemas.openxmlformats.org/officeDocument/2006/relationships/customXml" Target="../ink/ink48.xml"/><Relationship Id="rId20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10.png"/><Relationship Id="rId24" Type="http://schemas.openxmlformats.org/officeDocument/2006/relationships/customXml" Target="../ink/ink52.xml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customXml" Target="../ink/ink45.xml"/><Relationship Id="rId19" Type="http://schemas.openxmlformats.org/officeDocument/2006/relationships/image" Target="../media/image20.png"/><Relationship Id="rId4" Type="http://schemas.openxmlformats.org/officeDocument/2006/relationships/customXml" Target="../ink/ink42.xml"/><Relationship Id="rId9" Type="http://schemas.openxmlformats.org/officeDocument/2006/relationships/image" Target="../media/image9.png"/><Relationship Id="rId14" Type="http://schemas.openxmlformats.org/officeDocument/2006/relationships/customXml" Target="../ink/ink47.xml"/><Relationship Id="rId22" Type="http://schemas.openxmlformats.org/officeDocument/2006/relationships/customXml" Target="../ink/ink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9.png"/><Relationship Id="rId14" Type="http://schemas.openxmlformats.org/officeDocument/2006/relationships/customXml" Target="../ink/ink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8.png"/><Relationship Id="rId18" Type="http://schemas.openxmlformats.org/officeDocument/2006/relationships/customXml" Target="../ink/ink16.xml"/><Relationship Id="rId3" Type="http://schemas.openxmlformats.org/officeDocument/2006/relationships/image" Target="../media/image6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customXml" Target="../ink/ink13.xml"/><Relationship Id="rId17" Type="http://schemas.openxmlformats.org/officeDocument/2006/relationships/image" Target="../media/image12.png"/><Relationship Id="rId2" Type="http://schemas.openxmlformats.org/officeDocument/2006/relationships/customXml" Target="../ink/ink8.xml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customXml" Target="../ink/ink12.xml"/><Relationship Id="rId19" Type="http://schemas.openxmlformats.org/officeDocument/2006/relationships/image" Target="../media/image20.png"/><Relationship Id="rId4" Type="http://schemas.openxmlformats.org/officeDocument/2006/relationships/customXml" Target="../ink/ink9.xml"/><Relationship Id="rId9" Type="http://schemas.openxmlformats.org/officeDocument/2006/relationships/image" Target="../media/image9.png"/><Relationship Id="rId14" Type="http://schemas.openxmlformats.org/officeDocument/2006/relationships/customXml" Target="../ink/ink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94327" y="1178184"/>
            <a:ext cx="10603345" cy="3011044"/>
          </a:xfrm>
        </p:spPr>
        <p:txBody>
          <a:bodyPr>
            <a:normAutofit/>
          </a:bodyPr>
          <a:lstStyle/>
          <a:p>
            <a:pPr algn="ctr"/>
            <a:r>
              <a:rPr lang="cs-CZ" sz="6000" dirty="0" smtClean="0"/>
              <a:t/>
            </a:r>
            <a:br>
              <a:rPr lang="cs-CZ" sz="6000" dirty="0" smtClean="0"/>
            </a:br>
            <a:r>
              <a:rPr lang="cs-CZ" sz="6000" dirty="0" smtClean="0"/>
              <a:t>Cystická fibróza a kauzální terapie</a:t>
            </a:r>
            <a:endParaRPr lang="cs-CZ" sz="32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794327" y="3924929"/>
            <a:ext cx="10603345" cy="225081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dirty="0"/>
              <a:t/>
            </a:r>
            <a:br>
              <a:rPr lang="cs-CZ" sz="6000" dirty="0"/>
            </a:br>
            <a:r>
              <a:rPr lang="cs-CZ" sz="3200" dirty="0" smtClean="0"/>
              <a:t>Lukáš </a:t>
            </a:r>
            <a:r>
              <a:rPr lang="cs-CZ" sz="3200" dirty="0"/>
              <a:t>Homola</a:t>
            </a:r>
          </a:p>
          <a:p>
            <a:pPr algn="ctr"/>
            <a:endParaRPr lang="cs-CZ" sz="3200" dirty="0"/>
          </a:p>
          <a:p>
            <a:pPr algn="ctr"/>
            <a:r>
              <a:rPr lang="cs-CZ" sz="3200" dirty="0" smtClean="0"/>
              <a:t>Centrum  cystické  fibrózy   FN  </a:t>
            </a:r>
            <a:r>
              <a:rPr lang="cs-CZ" sz="3200" dirty="0" smtClean="0"/>
              <a:t>Brno a LF MU</a:t>
            </a:r>
            <a:endParaRPr lang="cs-CZ" sz="3200" dirty="0"/>
          </a:p>
          <a:p>
            <a:pPr algn="ctr"/>
            <a:r>
              <a:rPr lang="cs-CZ" sz="3200" dirty="0" smtClean="0"/>
              <a:t>Pracovní   skupina  pro  cystickou fibrózu  ČLS  JEP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069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154805B-FF9A-469F-8CA2-0F3934871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Mechanismus </a:t>
            </a:r>
            <a:r>
              <a:rPr lang="cs-CZ" dirty="0" err="1" smtClean="0"/>
              <a:t>Ivacaftoru</a:t>
            </a:r>
            <a:endParaRPr lang="cs-CZ" dirty="0"/>
          </a:p>
        </p:txBody>
      </p:sp>
      <p:pic>
        <p:nvPicPr>
          <p:cNvPr id="4" name="CF Foundation Rescue of G551D">
            <a:hlinkClick r:id="" action="ppaction://media"/>
            <a:extLst>
              <a:ext uri="{FF2B5EF4-FFF2-40B4-BE49-F238E27FC236}">
                <a16:creationId xmlns="" xmlns:a16="http://schemas.microsoft.com/office/drawing/2014/main" id="{4B1AAFB5-7FA2-4D32-8E9B-1DB7807A52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311" y="1975094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4424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Výsledky plíce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285750"/>
            <a:ext cx="100107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65172" y="6503213"/>
            <a:ext cx="384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Ramsey</a:t>
            </a:r>
            <a:r>
              <a:rPr lang="cs-CZ" dirty="0"/>
              <a:t> </a:t>
            </a:r>
            <a:r>
              <a:rPr lang="en-US" dirty="0"/>
              <a:t>N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en-US" dirty="0" err="1"/>
              <a:t>Engl</a:t>
            </a:r>
            <a:r>
              <a:rPr lang="cs-CZ" dirty="0"/>
              <a:t>.</a:t>
            </a:r>
            <a:r>
              <a:rPr lang="en-US" dirty="0"/>
              <a:t> J</a:t>
            </a:r>
            <a:r>
              <a:rPr lang="cs-CZ" dirty="0"/>
              <a:t>.</a:t>
            </a:r>
            <a:r>
              <a:rPr lang="en-US" dirty="0"/>
              <a:t> Med</a:t>
            </a:r>
            <a:r>
              <a:rPr lang="cs-CZ" dirty="0"/>
              <a:t>. </a:t>
            </a:r>
            <a:r>
              <a:rPr lang="en-US" dirty="0"/>
              <a:t>2011 (STRIVE)</a:t>
            </a:r>
          </a:p>
        </p:txBody>
      </p:sp>
    </p:spTree>
    <p:extLst>
      <p:ext uri="{BB962C8B-B14F-4D97-AF65-F5344CB8AC3E}">
        <p14:creationId xmlns:p14="http://schemas.microsoft.com/office/powerpoint/2010/main" val="8934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57AE19C9-AD8A-40C8-BBE0-26B4A78CB67C}"/>
              </a:ext>
            </a:extLst>
          </p:cNvPr>
          <p:cNvGrpSpPr/>
          <p:nvPr/>
        </p:nvGrpSpPr>
        <p:grpSpPr>
          <a:xfrm>
            <a:off x="1387737" y="1290918"/>
            <a:ext cx="8933628" cy="5901665"/>
            <a:chOff x="1387737" y="1290918"/>
            <a:chExt cx="8933628" cy="5901665"/>
          </a:xfrm>
        </p:grpSpPr>
        <p:graphicFrame>
          <p:nvGraphicFramePr>
            <p:cNvPr id="6" name="Graf 5">
              <a:extLst>
                <a:ext uri="{FF2B5EF4-FFF2-40B4-BE49-F238E27FC236}">
                  <a16:creationId xmlns="" xmlns:a16="http://schemas.microsoft.com/office/drawing/2014/main" id="{F3ACD447-FAE2-4D9B-92CC-90D1014A58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2597273"/>
                </p:ext>
              </p:extLst>
            </p:nvPr>
          </p:nvGraphicFramePr>
          <p:xfrm>
            <a:off x="1387737" y="1290918"/>
            <a:ext cx="8933628" cy="59016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TextovéPole 8">
              <a:extLst>
                <a:ext uri="{FF2B5EF4-FFF2-40B4-BE49-F238E27FC236}">
                  <a16:creationId xmlns="" xmlns:a16="http://schemas.microsoft.com/office/drawing/2014/main" id="{49638DDB-5291-41CA-B62E-6F58629FD216}"/>
                </a:ext>
              </a:extLst>
            </p:cNvPr>
            <p:cNvSpPr txBox="1"/>
            <p:nvPr/>
          </p:nvSpPr>
          <p:spPr>
            <a:xfrm>
              <a:off x="6533887" y="3040750"/>
              <a:ext cx="140775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6600" dirty="0" smtClean="0">
                  <a:latin typeface="Arial" pitchFamily="34" charset="0"/>
                  <a:cs typeface="Arial" pitchFamily="34" charset="0"/>
                </a:rPr>
                <a:t>5%</a:t>
              </a:r>
              <a:endParaRPr lang="cs-CZ" sz="6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Nadpis 1">
            <a:extLst>
              <a:ext uri="{FF2B5EF4-FFF2-40B4-BE49-F238E27FC236}">
                <a16:creationId xmlns="" xmlns:a16="http://schemas.microsoft.com/office/drawing/2014/main" id="{A3D55223-3012-4468-ACC5-D2366FD3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G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551</a:t>
            </a:r>
            <a:r>
              <a:rPr lang="cs-CZ" dirty="0" smtClean="0"/>
              <a:t>D a ostatní </a:t>
            </a:r>
            <a:r>
              <a:rPr lang="cs-CZ" dirty="0" err="1" smtClean="0"/>
              <a:t>gating</a:t>
            </a:r>
            <a:r>
              <a:rPr lang="cs-CZ" dirty="0" smtClean="0"/>
              <a:t> mutace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7805CA6-9717-4E17-B244-18885563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A co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F508</a:t>
            </a:r>
            <a:r>
              <a:rPr lang="cs-CZ" dirty="0" smtClean="0"/>
              <a:t>del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Medián přežití</a:t>
            </a:r>
            <a:endParaRPr lang="cs-CZ" dirty="0"/>
          </a:p>
        </p:txBody>
      </p:sp>
      <p:grpSp>
        <p:nvGrpSpPr>
          <p:cNvPr id="42" name="Skupina 41">
            <a:extLst>
              <a:ext uri="{FF2B5EF4-FFF2-40B4-BE49-F238E27FC236}">
                <a16:creationId xmlns="" xmlns:a16="http://schemas.microsoft.com/office/drawing/2014/main" id="{F810A254-E9D4-46BB-9420-CE4736027CE7}"/>
              </a:ext>
            </a:extLst>
          </p:cNvPr>
          <p:cNvGrpSpPr/>
          <p:nvPr/>
        </p:nvGrpSpPr>
        <p:grpSpPr>
          <a:xfrm>
            <a:off x="2254482" y="1474894"/>
            <a:ext cx="7969765" cy="5436685"/>
            <a:chOff x="2254482" y="1474894"/>
            <a:chExt cx="7969765" cy="5436685"/>
          </a:xfrm>
        </p:grpSpPr>
        <p:cxnSp>
          <p:nvCxnSpPr>
            <p:cNvPr id="40" name="Přímá spojnice 39">
              <a:extLst>
                <a:ext uri="{FF2B5EF4-FFF2-40B4-BE49-F238E27FC236}">
                  <a16:creationId xmlns="" xmlns:a16="http://schemas.microsoft.com/office/drawing/2014/main" id="{AA8FA7A1-C8B7-4C78-846C-7D7253200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2204" y="6016895"/>
              <a:ext cx="7152043" cy="689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="" xmlns:a16="http://schemas.microsoft.com/office/drawing/2014/main" id="{F0F66F84-A1ED-41B2-95C9-0D03A80ABF06}"/>
                </a:ext>
              </a:extLst>
            </p:cNvPr>
            <p:cNvCxnSpPr/>
            <p:nvPr/>
          </p:nvCxnSpPr>
          <p:spPr>
            <a:xfrm>
              <a:off x="3216536" y="1484555"/>
              <a:ext cx="0" cy="4539727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="" xmlns:a16="http://schemas.microsoft.com/office/drawing/2014/main" id="{2C2F2BBE-9D9C-4B47-A5F7-7E9AA1D452DC}"/>
                </a:ext>
              </a:extLst>
            </p:cNvPr>
            <p:cNvCxnSpPr/>
            <p:nvPr/>
          </p:nvCxnSpPr>
          <p:spPr>
            <a:xfrm>
              <a:off x="3072204" y="2166720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="" xmlns:a16="http://schemas.microsoft.com/office/drawing/2014/main" id="{3770EE82-7201-462D-899E-688358962098}"/>
                </a:ext>
              </a:extLst>
            </p:cNvPr>
            <p:cNvCxnSpPr/>
            <p:nvPr/>
          </p:nvCxnSpPr>
          <p:spPr>
            <a:xfrm>
              <a:off x="3072204" y="2651717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="" xmlns:a16="http://schemas.microsoft.com/office/drawing/2014/main" id="{874112BB-6D94-49D9-87FF-1B37E93E3BF9}"/>
                </a:ext>
              </a:extLst>
            </p:cNvPr>
            <p:cNvCxnSpPr/>
            <p:nvPr/>
          </p:nvCxnSpPr>
          <p:spPr>
            <a:xfrm>
              <a:off x="3072204" y="3136714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="" xmlns:a16="http://schemas.microsoft.com/office/drawing/2014/main" id="{76B3D095-BE58-4105-8749-9472B57A9D18}"/>
                </a:ext>
              </a:extLst>
            </p:cNvPr>
            <p:cNvCxnSpPr/>
            <p:nvPr/>
          </p:nvCxnSpPr>
          <p:spPr>
            <a:xfrm>
              <a:off x="3072204" y="3621711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>
              <a:extLst>
                <a:ext uri="{FF2B5EF4-FFF2-40B4-BE49-F238E27FC236}">
                  <a16:creationId xmlns="" xmlns:a16="http://schemas.microsoft.com/office/drawing/2014/main" id="{F514EFDC-4D19-4696-82F1-270D972F8556}"/>
                </a:ext>
              </a:extLst>
            </p:cNvPr>
            <p:cNvCxnSpPr/>
            <p:nvPr/>
          </p:nvCxnSpPr>
          <p:spPr>
            <a:xfrm>
              <a:off x="3072204" y="4106708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="" xmlns:a16="http://schemas.microsoft.com/office/drawing/2014/main" id="{D14F0935-CBB0-4ABF-82C2-03EB8B42B9A8}"/>
                </a:ext>
              </a:extLst>
            </p:cNvPr>
            <p:cNvCxnSpPr/>
            <p:nvPr/>
          </p:nvCxnSpPr>
          <p:spPr>
            <a:xfrm>
              <a:off x="3072204" y="4591705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="" xmlns:a16="http://schemas.microsoft.com/office/drawing/2014/main" id="{6AD5B84C-0C1C-4E82-9B11-1B57DB8E0E94}"/>
                </a:ext>
              </a:extLst>
            </p:cNvPr>
            <p:cNvCxnSpPr/>
            <p:nvPr/>
          </p:nvCxnSpPr>
          <p:spPr>
            <a:xfrm>
              <a:off x="3072204" y="5076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="" xmlns:a16="http://schemas.microsoft.com/office/drawing/2014/main" id="{7ADA1E55-4533-40FD-9B01-92C517FFDF4F}"/>
                </a:ext>
              </a:extLst>
            </p:cNvPr>
            <p:cNvCxnSpPr/>
            <p:nvPr/>
          </p:nvCxnSpPr>
          <p:spPr>
            <a:xfrm>
              <a:off x="3072204" y="5561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="" xmlns:a16="http://schemas.microsoft.com/office/drawing/2014/main" id="{FFB2A56C-F528-4D3C-80B7-623E523159ED}"/>
                </a:ext>
              </a:extLst>
            </p:cNvPr>
            <p:cNvCxnSpPr/>
            <p:nvPr/>
          </p:nvCxnSpPr>
          <p:spPr>
            <a:xfrm>
              <a:off x="3072204" y="1681723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>
              <a:extLst>
                <a:ext uri="{FF2B5EF4-FFF2-40B4-BE49-F238E27FC236}">
                  <a16:creationId xmlns="" xmlns:a16="http://schemas.microsoft.com/office/drawing/2014/main" id="{FEE51D69-12CF-4992-801F-24F34B91FCC7}"/>
                </a:ext>
              </a:extLst>
            </p:cNvPr>
            <p:cNvSpPr txBox="1"/>
            <p:nvPr/>
          </p:nvSpPr>
          <p:spPr>
            <a:xfrm>
              <a:off x="2523569" y="196666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="" xmlns:a16="http://schemas.microsoft.com/office/drawing/2014/main" id="{63A72F99-AD99-4E5E-BE8F-35A02857D197}"/>
                </a:ext>
              </a:extLst>
            </p:cNvPr>
            <p:cNvSpPr txBox="1"/>
            <p:nvPr/>
          </p:nvSpPr>
          <p:spPr>
            <a:xfrm>
              <a:off x="2523569" y="245614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="" xmlns:a16="http://schemas.microsoft.com/office/drawing/2014/main" id="{42D04BD4-3DCC-442B-95ED-FE852BB25191}"/>
                </a:ext>
              </a:extLst>
            </p:cNvPr>
            <p:cNvSpPr txBox="1"/>
            <p:nvPr/>
          </p:nvSpPr>
          <p:spPr>
            <a:xfrm>
              <a:off x="2523569" y="2923842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="" xmlns:a16="http://schemas.microsoft.com/office/drawing/2014/main" id="{F9852CDB-480B-47E6-A6AB-E7E0D0AA4CBE}"/>
                </a:ext>
              </a:extLst>
            </p:cNvPr>
            <p:cNvSpPr txBox="1"/>
            <p:nvPr/>
          </p:nvSpPr>
          <p:spPr>
            <a:xfrm>
              <a:off x="2523569" y="342165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="" xmlns:a16="http://schemas.microsoft.com/office/drawing/2014/main" id="{3E5845EA-7DA8-426B-BB05-BF68091DD69E}"/>
                </a:ext>
              </a:extLst>
            </p:cNvPr>
            <p:cNvSpPr txBox="1"/>
            <p:nvPr/>
          </p:nvSpPr>
          <p:spPr>
            <a:xfrm>
              <a:off x="2523569" y="390665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="" xmlns:a16="http://schemas.microsoft.com/office/drawing/2014/main" id="{4D2A8880-95F0-4FB8-BA99-413A2A1C27E0}"/>
                </a:ext>
              </a:extLst>
            </p:cNvPr>
            <p:cNvSpPr txBox="1"/>
            <p:nvPr/>
          </p:nvSpPr>
          <p:spPr>
            <a:xfrm>
              <a:off x="2523569" y="439164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="" xmlns:a16="http://schemas.microsoft.com/office/drawing/2014/main" id="{5BEF8C6D-3DEB-4E03-8FD1-486F41EF875E}"/>
                </a:ext>
              </a:extLst>
            </p:cNvPr>
            <p:cNvSpPr txBox="1"/>
            <p:nvPr/>
          </p:nvSpPr>
          <p:spPr>
            <a:xfrm>
              <a:off x="2523569" y="4859136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="" xmlns:a16="http://schemas.microsoft.com/office/drawing/2014/main" id="{1DF1A744-D1EB-4F2E-AB2F-23D14D58EE5E}"/>
                </a:ext>
              </a:extLst>
            </p:cNvPr>
            <p:cNvSpPr txBox="1"/>
            <p:nvPr/>
          </p:nvSpPr>
          <p:spPr>
            <a:xfrm>
              <a:off x="2523569" y="534414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="" xmlns:a16="http://schemas.microsoft.com/office/drawing/2014/main" id="{FCD78B7A-EC00-4E19-A2CC-E0729A7018D2}"/>
                </a:ext>
              </a:extLst>
            </p:cNvPr>
            <p:cNvSpPr txBox="1"/>
            <p:nvPr/>
          </p:nvSpPr>
          <p:spPr>
            <a:xfrm>
              <a:off x="2523569" y="5769677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="" xmlns:a16="http://schemas.microsoft.com/office/drawing/2014/main" id="{2C1AC42F-DDB0-4EF5-95FE-0983EBF4B21F}"/>
                </a:ext>
              </a:extLst>
            </p:cNvPr>
            <p:cNvSpPr txBox="1"/>
            <p:nvPr/>
          </p:nvSpPr>
          <p:spPr>
            <a:xfrm rot="16200000">
              <a:off x="1761879" y="3672187"/>
              <a:ext cx="1385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/>
                <a:t>Age (</a:t>
              </a:r>
              <a:r>
                <a:rPr lang="cs-CZ" sz="2000" dirty="0" err="1"/>
                <a:t>years</a:t>
              </a:r>
              <a:r>
                <a:rPr lang="cs-CZ" sz="2000" dirty="0"/>
                <a:t>)</a:t>
              </a:r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="" xmlns:a16="http://schemas.microsoft.com/office/drawing/2014/main" id="{7AD4A6B7-472B-41CE-B515-1D105A5FE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536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>
              <a:extLst>
                <a:ext uri="{FF2B5EF4-FFF2-40B4-BE49-F238E27FC236}">
                  <a16:creationId xmlns="" xmlns:a16="http://schemas.microsoft.com/office/drawing/2014/main" id="{EB403080-37FD-4DBB-8A97-5EEA67304B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62698" y="5902494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>
              <a:extLst>
                <a:ext uri="{FF2B5EF4-FFF2-40B4-BE49-F238E27FC236}">
                  <a16:creationId xmlns="" xmlns:a16="http://schemas.microsoft.com/office/drawing/2014/main" id="{4DACC7AB-0793-44B1-8B47-340B799563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6564" y="5896998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="" xmlns:a16="http://schemas.microsoft.com/office/drawing/2014/main" id="{8A15844E-E307-4822-80D2-9BB953EF28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823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>
              <a:extLst>
                <a:ext uri="{FF2B5EF4-FFF2-40B4-BE49-F238E27FC236}">
                  <a16:creationId xmlns="" xmlns:a16="http://schemas.microsoft.com/office/drawing/2014/main" id="{2F34DCC5-1571-4E98-9ADF-878ABAB12C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59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>
              <a:extLst>
                <a:ext uri="{FF2B5EF4-FFF2-40B4-BE49-F238E27FC236}">
                  <a16:creationId xmlns="" xmlns:a16="http://schemas.microsoft.com/office/drawing/2014/main" id="{FE4BFD0A-9F33-4158-8C9B-112F337C1C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6151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>
              <a:extLst>
                <a:ext uri="{FF2B5EF4-FFF2-40B4-BE49-F238E27FC236}">
                  <a16:creationId xmlns="" xmlns:a16="http://schemas.microsoft.com/office/drawing/2014/main" id="{AD978C91-A433-4294-923E-059D13673B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6897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>
              <a:extLst>
                <a:ext uri="{FF2B5EF4-FFF2-40B4-BE49-F238E27FC236}">
                  <a16:creationId xmlns="" xmlns:a16="http://schemas.microsoft.com/office/drawing/2014/main" id="{3E724ED0-A74D-4B83-84E6-F665EB213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0194" y="5900411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50">
              <a:extLst>
                <a:ext uri="{FF2B5EF4-FFF2-40B4-BE49-F238E27FC236}">
                  <a16:creationId xmlns="" xmlns:a16="http://schemas.microsoft.com/office/drawing/2014/main" id="{03F26AEE-3BE7-4232-9078-3AA7DCAB8D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79744" y="5907756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>
              <a:extLst>
                <a:ext uri="{FF2B5EF4-FFF2-40B4-BE49-F238E27FC236}">
                  <a16:creationId xmlns="" xmlns:a16="http://schemas.microsoft.com/office/drawing/2014/main" id="{F3AC5B63-6433-42F0-AF3F-4539187C3A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8095" y="5908075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>
              <a:extLst>
                <a:ext uri="{FF2B5EF4-FFF2-40B4-BE49-F238E27FC236}">
                  <a16:creationId xmlns="" xmlns:a16="http://schemas.microsoft.com/office/drawing/2014/main" id="{30CFA076-652D-42B2-A914-53888897E4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1594" y="5886400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ovéPole 53">
              <a:extLst>
                <a:ext uri="{FF2B5EF4-FFF2-40B4-BE49-F238E27FC236}">
                  <a16:creationId xmlns="" xmlns:a16="http://schemas.microsoft.com/office/drawing/2014/main" id="{2EB92956-8B07-465C-AED8-F5E50A597915}"/>
                </a:ext>
              </a:extLst>
            </p:cNvPr>
            <p:cNvSpPr txBox="1"/>
            <p:nvPr/>
          </p:nvSpPr>
          <p:spPr>
            <a:xfrm rot="18861783">
              <a:off x="2702363" y="633266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1930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="" xmlns:a16="http://schemas.microsoft.com/office/drawing/2014/main" id="{D6545C83-953C-451F-8FB1-745EE9BD90BC}"/>
                </a:ext>
              </a:extLst>
            </p:cNvPr>
            <p:cNvSpPr txBox="1"/>
            <p:nvPr/>
          </p:nvSpPr>
          <p:spPr>
            <a:xfrm rot="18861783">
              <a:off x="3382105" y="631307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1940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="" xmlns:a16="http://schemas.microsoft.com/office/drawing/2014/main" id="{8BCCB093-3491-48A9-82EC-56F0760CDEC2}"/>
                </a:ext>
              </a:extLst>
            </p:cNvPr>
            <p:cNvSpPr txBox="1"/>
            <p:nvPr/>
          </p:nvSpPr>
          <p:spPr>
            <a:xfrm rot="18861783">
              <a:off x="4082842" y="629349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1950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="" xmlns:a16="http://schemas.microsoft.com/office/drawing/2014/main" id="{97F0B5E8-6A24-4C72-813B-B53F4A209756}"/>
                </a:ext>
              </a:extLst>
            </p:cNvPr>
            <p:cNvSpPr txBox="1"/>
            <p:nvPr/>
          </p:nvSpPr>
          <p:spPr>
            <a:xfrm rot="18861783">
              <a:off x="4762584" y="6296372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1960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="" xmlns:a16="http://schemas.microsoft.com/office/drawing/2014/main" id="{967BBA74-BABD-4E66-9719-3F0C2D58C980}"/>
                </a:ext>
              </a:extLst>
            </p:cNvPr>
            <p:cNvSpPr txBox="1"/>
            <p:nvPr/>
          </p:nvSpPr>
          <p:spPr>
            <a:xfrm rot="18861783">
              <a:off x="5431304" y="628875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1970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="" xmlns:a16="http://schemas.microsoft.com/office/drawing/2014/main" id="{70AC3850-ABBF-4F63-AD98-F132F7D02494}"/>
                </a:ext>
              </a:extLst>
            </p:cNvPr>
            <p:cNvSpPr txBox="1"/>
            <p:nvPr/>
          </p:nvSpPr>
          <p:spPr>
            <a:xfrm rot="18861783">
              <a:off x="6087562" y="6283268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1980</a:t>
              </a: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="" xmlns:a16="http://schemas.microsoft.com/office/drawing/2014/main" id="{74D5F813-7DD6-447B-B294-5C866D87EA3A}"/>
                </a:ext>
              </a:extLst>
            </p:cNvPr>
            <p:cNvSpPr txBox="1"/>
            <p:nvPr/>
          </p:nvSpPr>
          <p:spPr>
            <a:xfrm rot="18861783">
              <a:off x="6779766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1990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="" xmlns:a16="http://schemas.microsoft.com/office/drawing/2014/main" id="{5086FD66-A525-4F4E-91B7-717FB1F84E34}"/>
                </a:ext>
              </a:extLst>
            </p:cNvPr>
            <p:cNvSpPr txBox="1"/>
            <p:nvPr/>
          </p:nvSpPr>
          <p:spPr>
            <a:xfrm rot="18861783">
              <a:off x="7451027" y="628588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="" xmlns:a16="http://schemas.microsoft.com/office/drawing/2014/main" id="{DB397CC2-3D06-4EA0-A18D-CC0140AC9BE2}"/>
                </a:ext>
              </a:extLst>
            </p:cNvPr>
            <p:cNvSpPr txBox="1"/>
            <p:nvPr/>
          </p:nvSpPr>
          <p:spPr>
            <a:xfrm rot="18861783">
              <a:off x="8122288" y="627711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="" xmlns:a16="http://schemas.microsoft.com/office/drawing/2014/main" id="{1884CE32-080A-4029-BEA0-8F7D9C287BC6}"/>
                </a:ext>
              </a:extLst>
            </p:cNvPr>
            <p:cNvSpPr txBox="1"/>
            <p:nvPr/>
          </p:nvSpPr>
          <p:spPr>
            <a:xfrm rot="18861783">
              <a:off x="8724636" y="628445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="" xmlns:a16="http://schemas.microsoft.com/office/drawing/2014/main" id="{921E840A-B8CC-4E65-828B-2750AE0C1689}"/>
                </a:ext>
              </a:extLst>
            </p:cNvPr>
            <p:cNvSpPr txBox="1"/>
            <p:nvPr/>
          </p:nvSpPr>
          <p:spPr>
            <a:xfrm rot="18861783">
              <a:off x="9379773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="" xmlns:a16="http://schemas.microsoft.com/office/drawing/2014/main" id="{5F1AE218-E067-49E4-8DE6-EFE9B184B73F}"/>
                </a:ext>
              </a:extLst>
            </p:cNvPr>
            <p:cNvSpPr txBox="1"/>
            <p:nvPr/>
          </p:nvSpPr>
          <p:spPr>
            <a:xfrm>
              <a:off x="2523569" y="147489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Rukopis 65">
                <a:extLst>
                  <a:ext uri="{FF2B5EF4-FFF2-40B4-BE49-F238E27FC236}">
                    <a16:creationId xmlns="" xmlns:a16="http://schemas.microsoft.com/office/drawing/2014/main" id="{504C3395-C0A5-4022-8416-D406B0A997FB}"/>
                  </a:ext>
                </a:extLst>
              </p14:cNvPr>
              <p14:cNvContentPartPr/>
              <p14:nvPr/>
            </p14:nvContentPartPr>
            <p14:xfrm>
              <a:off x="3291395" y="5829332"/>
              <a:ext cx="1307160" cy="184680"/>
            </p14:xfrm>
          </p:contentPart>
        </mc:Choice>
        <mc:Fallback xmlns="">
          <p:pic>
            <p:nvPicPr>
              <p:cNvPr id="66" name="Rukopis 65">
                <a:extLst>
                  <a:ext uri="{FF2B5EF4-FFF2-40B4-BE49-F238E27FC236}">
                    <a16:creationId xmlns:a16="http://schemas.microsoft.com/office/drawing/2014/main" id="{504C3395-C0A5-4022-8416-D406B0A997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5755" y="5793332"/>
                <a:ext cx="13788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0" name="Rukopis 69">
                <a:extLst>
                  <a:ext uri="{FF2B5EF4-FFF2-40B4-BE49-F238E27FC236}">
                    <a16:creationId xmlns="" xmlns:a16="http://schemas.microsoft.com/office/drawing/2014/main" id="{70D27FA2-12AD-4513-BEFC-94ECD441F7FD}"/>
                  </a:ext>
                </a:extLst>
              </p14:cNvPr>
              <p14:cNvContentPartPr/>
              <p14:nvPr/>
            </p14:nvContentPartPr>
            <p14:xfrm>
              <a:off x="4614395" y="5575532"/>
              <a:ext cx="250560" cy="244080"/>
            </p14:xfrm>
          </p:contentPart>
        </mc:Choice>
        <mc:Fallback xmlns="">
          <p:pic>
            <p:nvPicPr>
              <p:cNvPr id="70" name="Rukopis 69">
                <a:extLst>
                  <a:ext uri="{FF2B5EF4-FFF2-40B4-BE49-F238E27FC236}">
                    <a16:creationId xmlns:a16="http://schemas.microsoft.com/office/drawing/2014/main" id="{70D27FA2-12AD-4513-BEFC-94ECD441F7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8755" y="5539892"/>
                <a:ext cx="32220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Skupina 2">
            <a:extLst>
              <a:ext uri="{FF2B5EF4-FFF2-40B4-BE49-F238E27FC236}">
                <a16:creationId xmlns="" xmlns:a16="http://schemas.microsoft.com/office/drawing/2014/main" id="{B711B13E-660E-4AB2-A348-58453E8742FD}"/>
              </a:ext>
            </a:extLst>
          </p:cNvPr>
          <p:cNvGrpSpPr/>
          <p:nvPr/>
        </p:nvGrpSpPr>
        <p:grpSpPr>
          <a:xfrm>
            <a:off x="7579027" y="2122334"/>
            <a:ext cx="2500556" cy="2736802"/>
            <a:chOff x="7579027" y="2122334"/>
            <a:chExt cx="2500556" cy="2736802"/>
          </a:xfrm>
        </p:grpSpPr>
        <p:cxnSp>
          <p:nvCxnSpPr>
            <p:cNvPr id="67" name="Přímá spojnice se šipkou 66">
              <a:extLst>
                <a:ext uri="{FF2B5EF4-FFF2-40B4-BE49-F238E27FC236}">
                  <a16:creationId xmlns="" xmlns:a16="http://schemas.microsoft.com/office/drawing/2014/main" id="{0D5191B3-967F-498C-914C-CB719BD17B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29305" y="2122334"/>
              <a:ext cx="10916" cy="148823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ovéPole 67">
              <a:extLst>
                <a:ext uri="{FF2B5EF4-FFF2-40B4-BE49-F238E27FC236}">
                  <a16:creationId xmlns="" xmlns:a16="http://schemas.microsoft.com/office/drawing/2014/main" id="{EBAC6FC9-AD75-4A73-8C4A-D0AFD160018A}"/>
                </a:ext>
              </a:extLst>
            </p:cNvPr>
            <p:cNvSpPr txBox="1"/>
            <p:nvPr/>
          </p:nvSpPr>
          <p:spPr>
            <a:xfrm>
              <a:off x="7579027" y="3474141"/>
              <a:ext cx="25005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/>
                <a:t>Lumacaftor</a:t>
              </a:r>
              <a:endParaRPr lang="cs-CZ" sz="2800" dirty="0"/>
            </a:p>
            <a:p>
              <a:pPr algn="ctr"/>
              <a:r>
                <a:rPr lang="cs-CZ" sz="2800" dirty="0"/>
                <a:t>+</a:t>
              </a:r>
            </a:p>
            <a:p>
              <a:pPr algn="ctr"/>
              <a:r>
                <a:rPr lang="cs-CZ" sz="2800" dirty="0" err="1"/>
                <a:t>Ivacaftor</a:t>
              </a:r>
              <a:endParaRPr lang="cs-CZ" sz="28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Rukopis 68">
                <a:extLst>
                  <a:ext uri="{FF2B5EF4-FFF2-40B4-BE49-F238E27FC236}">
                    <a16:creationId xmlns="" xmlns:a16="http://schemas.microsoft.com/office/drawing/2014/main" id="{8DFBE623-4885-49CA-BE6D-CB02C51946C1}"/>
                  </a:ext>
                </a:extLst>
              </p14:cNvPr>
              <p14:cNvContentPartPr/>
              <p14:nvPr/>
            </p14:nvContentPartPr>
            <p14:xfrm>
              <a:off x="4894115" y="5059652"/>
              <a:ext cx="358200" cy="491400"/>
            </p14:xfrm>
          </p:contentPart>
        </mc:Choice>
        <mc:Fallback xmlns="">
          <p:pic>
            <p:nvPicPr>
              <p:cNvPr id="69" name="Rukopis 68">
                <a:extLst>
                  <a:ext uri="{FF2B5EF4-FFF2-40B4-BE49-F238E27FC236}">
                    <a16:creationId xmlns:a16="http://schemas.microsoft.com/office/drawing/2014/main" id="{8DFBE623-4885-49CA-BE6D-CB02C5194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8475" y="5023652"/>
                <a:ext cx="42984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1" name="Rukopis 70">
                <a:extLst>
                  <a:ext uri="{FF2B5EF4-FFF2-40B4-BE49-F238E27FC236}">
                    <a16:creationId xmlns="" xmlns:a16="http://schemas.microsoft.com/office/drawing/2014/main" id="{D0D688C4-7C3B-4A64-97BB-8073A2912476}"/>
                  </a:ext>
                </a:extLst>
              </p14:cNvPr>
              <p14:cNvContentPartPr/>
              <p14:nvPr/>
            </p14:nvContentPartPr>
            <p14:xfrm>
              <a:off x="5260235" y="4854812"/>
              <a:ext cx="228240" cy="190440"/>
            </p14:xfrm>
          </p:contentPart>
        </mc:Choice>
        <mc:Fallback xmlns="">
          <p:pic>
            <p:nvPicPr>
              <p:cNvPr id="71" name="Rukopis 70">
                <a:extLst>
                  <a:ext uri="{FF2B5EF4-FFF2-40B4-BE49-F238E27FC236}">
                    <a16:creationId xmlns:a16="http://schemas.microsoft.com/office/drawing/2014/main" id="{D0D688C4-7C3B-4A64-97BB-8073A29124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24235" y="4818812"/>
                <a:ext cx="29988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2" name="Rukopis 71">
                <a:extLst>
                  <a:ext uri="{FF2B5EF4-FFF2-40B4-BE49-F238E27FC236}">
                    <a16:creationId xmlns="" xmlns:a16="http://schemas.microsoft.com/office/drawing/2014/main" id="{CB438D07-B742-4810-A3B2-C517DEA3DB2E}"/>
                  </a:ext>
                </a:extLst>
              </p14:cNvPr>
              <p14:cNvContentPartPr/>
              <p14:nvPr/>
            </p14:nvContentPartPr>
            <p14:xfrm>
              <a:off x="5496755" y="4296812"/>
              <a:ext cx="1054440" cy="544320"/>
            </p14:xfrm>
          </p:contentPart>
        </mc:Choice>
        <mc:Fallback xmlns="">
          <p:pic>
            <p:nvPicPr>
              <p:cNvPr id="72" name="Rukopis 71">
                <a:extLst>
                  <a:ext uri="{FF2B5EF4-FFF2-40B4-BE49-F238E27FC236}">
                    <a16:creationId xmlns:a16="http://schemas.microsoft.com/office/drawing/2014/main" id="{CB438D07-B742-4810-A3B2-C517DEA3DB2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61115" y="4260812"/>
                <a:ext cx="112608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3" name="Rukopis 72">
                <a:extLst>
                  <a:ext uri="{FF2B5EF4-FFF2-40B4-BE49-F238E27FC236}">
                    <a16:creationId xmlns="" xmlns:a16="http://schemas.microsoft.com/office/drawing/2014/main" id="{83B298BD-24B7-4C6E-839A-38E01016F06F}"/>
                  </a:ext>
                </a:extLst>
              </p14:cNvPr>
              <p14:cNvContentPartPr/>
              <p14:nvPr/>
            </p14:nvContentPartPr>
            <p14:xfrm>
              <a:off x="6572795" y="3619292"/>
              <a:ext cx="295200" cy="672840"/>
            </p14:xfrm>
          </p:contentPart>
        </mc:Choice>
        <mc:Fallback xmlns="">
          <p:pic>
            <p:nvPicPr>
              <p:cNvPr id="73" name="Rukopis 72">
                <a:extLst>
                  <a:ext uri="{FF2B5EF4-FFF2-40B4-BE49-F238E27FC236}">
                    <a16:creationId xmlns:a16="http://schemas.microsoft.com/office/drawing/2014/main" id="{83B298BD-24B7-4C6E-839A-38E01016F0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36795" y="3583292"/>
                <a:ext cx="36684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4" name="Rukopis 73">
                <a:extLst>
                  <a:ext uri="{FF2B5EF4-FFF2-40B4-BE49-F238E27FC236}">
                    <a16:creationId xmlns="" xmlns:a16="http://schemas.microsoft.com/office/drawing/2014/main" id="{11BD6FAA-1296-490E-803F-6F1C3BD502DF}"/>
                  </a:ext>
                </a:extLst>
              </p14:cNvPr>
              <p14:cNvContentPartPr/>
              <p14:nvPr/>
            </p14:nvContentPartPr>
            <p14:xfrm>
              <a:off x="6884555" y="3285932"/>
              <a:ext cx="246600" cy="317880"/>
            </p14:xfrm>
          </p:contentPart>
        </mc:Choice>
        <mc:Fallback xmlns="">
          <p:pic>
            <p:nvPicPr>
              <p:cNvPr id="74" name="Rukopis 73">
                <a:extLst>
                  <a:ext uri="{FF2B5EF4-FFF2-40B4-BE49-F238E27FC236}">
                    <a16:creationId xmlns:a16="http://schemas.microsoft.com/office/drawing/2014/main" id="{11BD6FAA-1296-490E-803F-6F1C3BD502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48555" y="3249932"/>
                <a:ext cx="3182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Rukopis 74">
                <a:extLst>
                  <a:ext uri="{FF2B5EF4-FFF2-40B4-BE49-F238E27FC236}">
                    <a16:creationId xmlns="" xmlns:a16="http://schemas.microsoft.com/office/drawing/2014/main" id="{E20C9B71-B6BC-427B-A0E2-7B7187B9A913}"/>
                  </a:ext>
                </a:extLst>
              </p14:cNvPr>
              <p14:cNvContentPartPr/>
              <p14:nvPr/>
            </p14:nvContentPartPr>
            <p14:xfrm>
              <a:off x="7132235" y="3165332"/>
              <a:ext cx="410760" cy="363240"/>
            </p14:xfrm>
          </p:contentPart>
        </mc:Choice>
        <mc:Fallback xmlns="">
          <p:pic>
            <p:nvPicPr>
              <p:cNvPr id="75" name="Rukopis 74">
                <a:extLst>
                  <a:ext uri="{FF2B5EF4-FFF2-40B4-BE49-F238E27FC236}">
                    <a16:creationId xmlns:a16="http://schemas.microsoft.com/office/drawing/2014/main" id="{E20C9B71-B6BC-427B-A0E2-7B7187B9A91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96235" y="3129692"/>
                <a:ext cx="48240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6" name="Rukopis 75">
                <a:extLst>
                  <a:ext uri="{FF2B5EF4-FFF2-40B4-BE49-F238E27FC236}">
                    <a16:creationId xmlns="" xmlns:a16="http://schemas.microsoft.com/office/drawing/2014/main" id="{0CDC63BE-7D67-49AD-8A48-BE4B2A23F833}"/>
                  </a:ext>
                </a:extLst>
              </p14:cNvPr>
              <p14:cNvContentPartPr/>
              <p14:nvPr/>
            </p14:nvContentPartPr>
            <p14:xfrm>
              <a:off x="7562435" y="2395292"/>
              <a:ext cx="759240" cy="858960"/>
            </p14:xfrm>
          </p:contentPart>
        </mc:Choice>
        <mc:Fallback xmlns="">
          <p:pic>
            <p:nvPicPr>
              <p:cNvPr id="76" name="Rukopis 75">
                <a:extLst>
                  <a:ext uri="{FF2B5EF4-FFF2-40B4-BE49-F238E27FC236}">
                    <a16:creationId xmlns:a16="http://schemas.microsoft.com/office/drawing/2014/main" id="{0CDC63BE-7D67-49AD-8A48-BE4B2A23F83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26435" y="2359292"/>
                <a:ext cx="830880" cy="9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7" name="Rukopis 76">
                <a:extLst>
                  <a:ext uri="{FF2B5EF4-FFF2-40B4-BE49-F238E27FC236}">
                    <a16:creationId xmlns="" xmlns:a16="http://schemas.microsoft.com/office/drawing/2014/main" id="{8484A611-C19F-4F10-95D4-66C69A41D1B8}"/>
                  </a:ext>
                </a:extLst>
              </p14:cNvPr>
              <p14:cNvContentPartPr/>
              <p14:nvPr/>
            </p14:nvContentPartPr>
            <p14:xfrm>
              <a:off x="8347595" y="2217452"/>
              <a:ext cx="194760" cy="127800"/>
            </p14:xfrm>
          </p:contentPart>
        </mc:Choice>
        <mc:Fallback xmlns="">
          <p:pic>
            <p:nvPicPr>
              <p:cNvPr id="77" name="Rukopis 76">
                <a:extLst>
                  <a:ext uri="{FF2B5EF4-FFF2-40B4-BE49-F238E27FC236}">
                    <a16:creationId xmlns:a16="http://schemas.microsoft.com/office/drawing/2014/main" id="{8484A611-C19F-4F10-95D4-66C69A41D1B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11595" y="2181452"/>
                <a:ext cx="2664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8" name="Rukopis 77">
                <a:extLst>
                  <a:ext uri="{FF2B5EF4-FFF2-40B4-BE49-F238E27FC236}">
                    <a16:creationId xmlns="" xmlns:a16="http://schemas.microsoft.com/office/drawing/2014/main" id="{1D392739-B84B-4744-8024-8636A8C9640F}"/>
                  </a:ext>
                </a:extLst>
              </p14:cNvPr>
              <p14:cNvContentPartPr/>
              <p14:nvPr/>
            </p14:nvContentPartPr>
            <p14:xfrm>
              <a:off x="8552075" y="2059938"/>
              <a:ext cx="277230" cy="145274"/>
            </p14:xfrm>
          </p:contentPart>
        </mc:Choice>
        <mc:Fallback xmlns="">
          <p:pic>
            <p:nvPicPr>
              <p:cNvPr id="78" name="Rukopis 77">
                <a:extLst>
                  <a:ext uri="{FF2B5EF4-FFF2-40B4-BE49-F238E27FC236}">
                    <a16:creationId xmlns:a16="http://schemas.microsoft.com/office/drawing/2014/main" id="{1D392739-B84B-4744-8024-8636A8C9640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16118" y="2023979"/>
                <a:ext cx="348785" cy="2168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13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Lumacaftor</a:t>
            </a:r>
            <a:r>
              <a:rPr lang="cs-CZ" dirty="0"/>
              <a:t> + </a:t>
            </a:r>
            <a:r>
              <a:rPr lang="cs-CZ" dirty="0" err="1"/>
              <a:t>Ivacaftor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35" y="1542273"/>
            <a:ext cx="6698434" cy="37734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 b="5735"/>
          <a:stretch/>
        </p:blipFill>
        <p:spPr bwMode="auto">
          <a:xfrm>
            <a:off x="3382096" y="2312377"/>
            <a:ext cx="5427808" cy="27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9022" r="4180" b="11606"/>
          <a:stretch/>
        </p:blipFill>
        <p:spPr bwMode="auto">
          <a:xfrm>
            <a:off x="3382096" y="2217299"/>
            <a:ext cx="5427808" cy="28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" b="6662"/>
          <a:stretch/>
        </p:blipFill>
        <p:spPr bwMode="auto">
          <a:xfrm>
            <a:off x="2427889" y="1542273"/>
            <a:ext cx="7336221" cy="40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9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Lumacaftor</a:t>
            </a:r>
            <a:r>
              <a:rPr lang="cs-CZ" dirty="0"/>
              <a:t> + </a:t>
            </a:r>
            <a:r>
              <a:rPr lang="cs-CZ" dirty="0" err="1"/>
              <a:t>Ivacaftor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12941" y="6309672"/>
            <a:ext cx="603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Wainwright N. Engl. J. Med. 2015 (TRAFFIC and TRANSPORT)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524337"/>
            <a:ext cx="691515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7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Lumacaftor</a:t>
            </a:r>
            <a:r>
              <a:rPr lang="cs-CZ" dirty="0"/>
              <a:t> + </a:t>
            </a:r>
            <a:r>
              <a:rPr lang="cs-CZ" dirty="0" err="1"/>
              <a:t>Ivacaftor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85" y="1454150"/>
            <a:ext cx="59160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108085" y="6492875"/>
            <a:ext cx="603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Wainwright N. Engl. J. Med. 2015 (TRAFFIC and TRANSPORT)</a:t>
            </a:r>
          </a:p>
        </p:txBody>
      </p:sp>
    </p:spTree>
    <p:extLst>
      <p:ext uri="{BB962C8B-B14F-4D97-AF65-F5344CB8AC3E}">
        <p14:creationId xmlns:p14="http://schemas.microsoft.com/office/powerpoint/2010/main" val="97025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>
            <a:extLst>
              <a:ext uri="{FF2B5EF4-FFF2-40B4-BE49-F238E27FC236}">
                <a16:creationId xmlns="" xmlns:a16="http://schemas.microsoft.com/office/drawing/2014/main" id="{F810A254-E9D4-46BB-9420-CE4736027CE7}"/>
              </a:ext>
            </a:extLst>
          </p:cNvPr>
          <p:cNvGrpSpPr/>
          <p:nvPr/>
        </p:nvGrpSpPr>
        <p:grpSpPr>
          <a:xfrm>
            <a:off x="2254482" y="1474894"/>
            <a:ext cx="7969765" cy="5436685"/>
            <a:chOff x="2254482" y="1474894"/>
            <a:chExt cx="7969765" cy="5436685"/>
          </a:xfrm>
        </p:grpSpPr>
        <p:cxnSp>
          <p:nvCxnSpPr>
            <p:cNvPr id="40" name="Přímá spojnice 39">
              <a:extLst>
                <a:ext uri="{FF2B5EF4-FFF2-40B4-BE49-F238E27FC236}">
                  <a16:creationId xmlns="" xmlns:a16="http://schemas.microsoft.com/office/drawing/2014/main" id="{AA8FA7A1-C8B7-4C78-846C-7D7253200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2204" y="6016895"/>
              <a:ext cx="7152043" cy="689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="" xmlns:a16="http://schemas.microsoft.com/office/drawing/2014/main" id="{F0F66F84-A1ED-41B2-95C9-0D03A80ABF06}"/>
                </a:ext>
              </a:extLst>
            </p:cNvPr>
            <p:cNvCxnSpPr/>
            <p:nvPr/>
          </p:nvCxnSpPr>
          <p:spPr>
            <a:xfrm>
              <a:off x="3216536" y="1484555"/>
              <a:ext cx="0" cy="4539727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="" xmlns:a16="http://schemas.microsoft.com/office/drawing/2014/main" id="{2C2F2BBE-9D9C-4B47-A5F7-7E9AA1D452DC}"/>
                </a:ext>
              </a:extLst>
            </p:cNvPr>
            <p:cNvCxnSpPr/>
            <p:nvPr/>
          </p:nvCxnSpPr>
          <p:spPr>
            <a:xfrm>
              <a:off x="3072204" y="2166720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="" xmlns:a16="http://schemas.microsoft.com/office/drawing/2014/main" id="{3770EE82-7201-462D-899E-688358962098}"/>
                </a:ext>
              </a:extLst>
            </p:cNvPr>
            <p:cNvCxnSpPr/>
            <p:nvPr/>
          </p:nvCxnSpPr>
          <p:spPr>
            <a:xfrm>
              <a:off x="3072204" y="2651717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="" xmlns:a16="http://schemas.microsoft.com/office/drawing/2014/main" id="{874112BB-6D94-49D9-87FF-1B37E93E3BF9}"/>
                </a:ext>
              </a:extLst>
            </p:cNvPr>
            <p:cNvCxnSpPr/>
            <p:nvPr/>
          </p:nvCxnSpPr>
          <p:spPr>
            <a:xfrm>
              <a:off x="3072204" y="3136714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="" xmlns:a16="http://schemas.microsoft.com/office/drawing/2014/main" id="{76B3D095-BE58-4105-8749-9472B57A9D18}"/>
                </a:ext>
              </a:extLst>
            </p:cNvPr>
            <p:cNvCxnSpPr/>
            <p:nvPr/>
          </p:nvCxnSpPr>
          <p:spPr>
            <a:xfrm>
              <a:off x="3072204" y="3621711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>
              <a:extLst>
                <a:ext uri="{FF2B5EF4-FFF2-40B4-BE49-F238E27FC236}">
                  <a16:creationId xmlns="" xmlns:a16="http://schemas.microsoft.com/office/drawing/2014/main" id="{F514EFDC-4D19-4696-82F1-270D972F8556}"/>
                </a:ext>
              </a:extLst>
            </p:cNvPr>
            <p:cNvCxnSpPr/>
            <p:nvPr/>
          </p:nvCxnSpPr>
          <p:spPr>
            <a:xfrm>
              <a:off x="3072204" y="4106708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="" xmlns:a16="http://schemas.microsoft.com/office/drawing/2014/main" id="{D14F0935-CBB0-4ABF-82C2-03EB8B42B9A8}"/>
                </a:ext>
              </a:extLst>
            </p:cNvPr>
            <p:cNvCxnSpPr/>
            <p:nvPr/>
          </p:nvCxnSpPr>
          <p:spPr>
            <a:xfrm>
              <a:off x="3072204" y="4591705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="" xmlns:a16="http://schemas.microsoft.com/office/drawing/2014/main" id="{6AD5B84C-0C1C-4E82-9B11-1B57DB8E0E94}"/>
                </a:ext>
              </a:extLst>
            </p:cNvPr>
            <p:cNvCxnSpPr/>
            <p:nvPr/>
          </p:nvCxnSpPr>
          <p:spPr>
            <a:xfrm>
              <a:off x="3072204" y="5076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="" xmlns:a16="http://schemas.microsoft.com/office/drawing/2014/main" id="{7ADA1E55-4533-40FD-9B01-92C517FFDF4F}"/>
                </a:ext>
              </a:extLst>
            </p:cNvPr>
            <p:cNvCxnSpPr/>
            <p:nvPr/>
          </p:nvCxnSpPr>
          <p:spPr>
            <a:xfrm>
              <a:off x="3072204" y="5561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="" xmlns:a16="http://schemas.microsoft.com/office/drawing/2014/main" id="{FFB2A56C-F528-4D3C-80B7-623E523159ED}"/>
                </a:ext>
              </a:extLst>
            </p:cNvPr>
            <p:cNvCxnSpPr/>
            <p:nvPr/>
          </p:nvCxnSpPr>
          <p:spPr>
            <a:xfrm>
              <a:off x="3072204" y="1681723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>
              <a:extLst>
                <a:ext uri="{FF2B5EF4-FFF2-40B4-BE49-F238E27FC236}">
                  <a16:creationId xmlns="" xmlns:a16="http://schemas.microsoft.com/office/drawing/2014/main" id="{FEE51D69-12CF-4992-801F-24F34B91FCC7}"/>
                </a:ext>
              </a:extLst>
            </p:cNvPr>
            <p:cNvSpPr txBox="1"/>
            <p:nvPr/>
          </p:nvSpPr>
          <p:spPr>
            <a:xfrm>
              <a:off x="2523569" y="196666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="" xmlns:a16="http://schemas.microsoft.com/office/drawing/2014/main" id="{63A72F99-AD99-4E5E-BE8F-35A02857D197}"/>
                </a:ext>
              </a:extLst>
            </p:cNvPr>
            <p:cNvSpPr txBox="1"/>
            <p:nvPr/>
          </p:nvSpPr>
          <p:spPr>
            <a:xfrm>
              <a:off x="2523569" y="245614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="" xmlns:a16="http://schemas.microsoft.com/office/drawing/2014/main" id="{42D04BD4-3DCC-442B-95ED-FE852BB25191}"/>
                </a:ext>
              </a:extLst>
            </p:cNvPr>
            <p:cNvSpPr txBox="1"/>
            <p:nvPr/>
          </p:nvSpPr>
          <p:spPr>
            <a:xfrm>
              <a:off x="2523569" y="2923842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="" xmlns:a16="http://schemas.microsoft.com/office/drawing/2014/main" id="{F9852CDB-480B-47E6-A6AB-E7E0D0AA4CBE}"/>
                </a:ext>
              </a:extLst>
            </p:cNvPr>
            <p:cNvSpPr txBox="1"/>
            <p:nvPr/>
          </p:nvSpPr>
          <p:spPr>
            <a:xfrm>
              <a:off x="2523569" y="342165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="" xmlns:a16="http://schemas.microsoft.com/office/drawing/2014/main" id="{3E5845EA-7DA8-426B-BB05-BF68091DD69E}"/>
                </a:ext>
              </a:extLst>
            </p:cNvPr>
            <p:cNvSpPr txBox="1"/>
            <p:nvPr/>
          </p:nvSpPr>
          <p:spPr>
            <a:xfrm>
              <a:off x="2523569" y="390665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="" xmlns:a16="http://schemas.microsoft.com/office/drawing/2014/main" id="{4D2A8880-95F0-4FB8-BA99-413A2A1C27E0}"/>
                </a:ext>
              </a:extLst>
            </p:cNvPr>
            <p:cNvSpPr txBox="1"/>
            <p:nvPr/>
          </p:nvSpPr>
          <p:spPr>
            <a:xfrm>
              <a:off x="2523569" y="439164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="" xmlns:a16="http://schemas.microsoft.com/office/drawing/2014/main" id="{5BEF8C6D-3DEB-4E03-8FD1-486F41EF875E}"/>
                </a:ext>
              </a:extLst>
            </p:cNvPr>
            <p:cNvSpPr txBox="1"/>
            <p:nvPr/>
          </p:nvSpPr>
          <p:spPr>
            <a:xfrm>
              <a:off x="2523569" y="4859136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="" xmlns:a16="http://schemas.microsoft.com/office/drawing/2014/main" id="{1DF1A744-D1EB-4F2E-AB2F-23D14D58EE5E}"/>
                </a:ext>
              </a:extLst>
            </p:cNvPr>
            <p:cNvSpPr txBox="1"/>
            <p:nvPr/>
          </p:nvSpPr>
          <p:spPr>
            <a:xfrm>
              <a:off x="2523569" y="534414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="" xmlns:a16="http://schemas.microsoft.com/office/drawing/2014/main" id="{FCD78B7A-EC00-4E19-A2CC-E0729A7018D2}"/>
                </a:ext>
              </a:extLst>
            </p:cNvPr>
            <p:cNvSpPr txBox="1"/>
            <p:nvPr/>
          </p:nvSpPr>
          <p:spPr>
            <a:xfrm>
              <a:off x="2523569" y="5769677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="" xmlns:a16="http://schemas.microsoft.com/office/drawing/2014/main" id="{2C1AC42F-DDB0-4EF5-95FE-0983EBF4B21F}"/>
                </a:ext>
              </a:extLst>
            </p:cNvPr>
            <p:cNvSpPr txBox="1"/>
            <p:nvPr/>
          </p:nvSpPr>
          <p:spPr>
            <a:xfrm rot="16200000">
              <a:off x="1761879" y="3672187"/>
              <a:ext cx="1385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/>
                <a:t>Age (</a:t>
              </a:r>
              <a:r>
                <a:rPr lang="cs-CZ" sz="2000" dirty="0" err="1"/>
                <a:t>years</a:t>
              </a:r>
              <a:r>
                <a:rPr lang="cs-CZ" sz="2000" dirty="0"/>
                <a:t>)</a:t>
              </a:r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="" xmlns:a16="http://schemas.microsoft.com/office/drawing/2014/main" id="{7AD4A6B7-472B-41CE-B515-1D105A5FE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536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>
              <a:extLst>
                <a:ext uri="{FF2B5EF4-FFF2-40B4-BE49-F238E27FC236}">
                  <a16:creationId xmlns="" xmlns:a16="http://schemas.microsoft.com/office/drawing/2014/main" id="{EB403080-37FD-4DBB-8A97-5EEA67304B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62698" y="5902494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>
              <a:extLst>
                <a:ext uri="{FF2B5EF4-FFF2-40B4-BE49-F238E27FC236}">
                  <a16:creationId xmlns="" xmlns:a16="http://schemas.microsoft.com/office/drawing/2014/main" id="{4DACC7AB-0793-44B1-8B47-340B799563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6564" y="5896998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="" xmlns:a16="http://schemas.microsoft.com/office/drawing/2014/main" id="{8A15844E-E307-4822-80D2-9BB953EF28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823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>
              <a:extLst>
                <a:ext uri="{FF2B5EF4-FFF2-40B4-BE49-F238E27FC236}">
                  <a16:creationId xmlns="" xmlns:a16="http://schemas.microsoft.com/office/drawing/2014/main" id="{2F34DCC5-1571-4E98-9ADF-878ABAB12C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59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>
              <a:extLst>
                <a:ext uri="{FF2B5EF4-FFF2-40B4-BE49-F238E27FC236}">
                  <a16:creationId xmlns="" xmlns:a16="http://schemas.microsoft.com/office/drawing/2014/main" id="{FE4BFD0A-9F33-4158-8C9B-112F337C1C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6151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>
              <a:extLst>
                <a:ext uri="{FF2B5EF4-FFF2-40B4-BE49-F238E27FC236}">
                  <a16:creationId xmlns="" xmlns:a16="http://schemas.microsoft.com/office/drawing/2014/main" id="{AD978C91-A433-4294-923E-059D13673B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6897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>
              <a:extLst>
                <a:ext uri="{FF2B5EF4-FFF2-40B4-BE49-F238E27FC236}">
                  <a16:creationId xmlns="" xmlns:a16="http://schemas.microsoft.com/office/drawing/2014/main" id="{3E724ED0-A74D-4B83-84E6-F665EB213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0194" y="5900411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50">
              <a:extLst>
                <a:ext uri="{FF2B5EF4-FFF2-40B4-BE49-F238E27FC236}">
                  <a16:creationId xmlns="" xmlns:a16="http://schemas.microsoft.com/office/drawing/2014/main" id="{03F26AEE-3BE7-4232-9078-3AA7DCAB8D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79744" y="5907756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>
              <a:extLst>
                <a:ext uri="{FF2B5EF4-FFF2-40B4-BE49-F238E27FC236}">
                  <a16:creationId xmlns="" xmlns:a16="http://schemas.microsoft.com/office/drawing/2014/main" id="{F3AC5B63-6433-42F0-AF3F-4539187C3A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8095" y="5908075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>
              <a:extLst>
                <a:ext uri="{FF2B5EF4-FFF2-40B4-BE49-F238E27FC236}">
                  <a16:creationId xmlns="" xmlns:a16="http://schemas.microsoft.com/office/drawing/2014/main" id="{30CFA076-652D-42B2-A914-53888897E4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1594" y="5886400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ovéPole 53">
              <a:extLst>
                <a:ext uri="{FF2B5EF4-FFF2-40B4-BE49-F238E27FC236}">
                  <a16:creationId xmlns="" xmlns:a16="http://schemas.microsoft.com/office/drawing/2014/main" id="{2EB92956-8B07-465C-AED8-F5E50A597915}"/>
                </a:ext>
              </a:extLst>
            </p:cNvPr>
            <p:cNvSpPr txBox="1"/>
            <p:nvPr/>
          </p:nvSpPr>
          <p:spPr>
            <a:xfrm rot="18861783">
              <a:off x="2702363" y="633266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1930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="" xmlns:a16="http://schemas.microsoft.com/office/drawing/2014/main" id="{D6545C83-953C-451F-8FB1-745EE9BD90BC}"/>
                </a:ext>
              </a:extLst>
            </p:cNvPr>
            <p:cNvSpPr txBox="1"/>
            <p:nvPr/>
          </p:nvSpPr>
          <p:spPr>
            <a:xfrm rot="18861783">
              <a:off x="3382105" y="631307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1940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="" xmlns:a16="http://schemas.microsoft.com/office/drawing/2014/main" id="{8BCCB093-3491-48A9-82EC-56F0760CDEC2}"/>
                </a:ext>
              </a:extLst>
            </p:cNvPr>
            <p:cNvSpPr txBox="1"/>
            <p:nvPr/>
          </p:nvSpPr>
          <p:spPr>
            <a:xfrm rot="18861783">
              <a:off x="4082842" y="629349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1950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="" xmlns:a16="http://schemas.microsoft.com/office/drawing/2014/main" id="{97F0B5E8-6A24-4C72-813B-B53F4A209756}"/>
                </a:ext>
              </a:extLst>
            </p:cNvPr>
            <p:cNvSpPr txBox="1"/>
            <p:nvPr/>
          </p:nvSpPr>
          <p:spPr>
            <a:xfrm rot="18861783">
              <a:off x="4762584" y="6296372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1960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="" xmlns:a16="http://schemas.microsoft.com/office/drawing/2014/main" id="{967BBA74-BABD-4E66-9719-3F0C2D58C980}"/>
                </a:ext>
              </a:extLst>
            </p:cNvPr>
            <p:cNvSpPr txBox="1"/>
            <p:nvPr/>
          </p:nvSpPr>
          <p:spPr>
            <a:xfrm rot="18861783">
              <a:off x="5431304" y="628875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1970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="" xmlns:a16="http://schemas.microsoft.com/office/drawing/2014/main" id="{70AC3850-ABBF-4F63-AD98-F132F7D02494}"/>
                </a:ext>
              </a:extLst>
            </p:cNvPr>
            <p:cNvSpPr txBox="1"/>
            <p:nvPr/>
          </p:nvSpPr>
          <p:spPr>
            <a:xfrm rot="18861783">
              <a:off x="6087562" y="6283268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1980</a:t>
              </a: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="" xmlns:a16="http://schemas.microsoft.com/office/drawing/2014/main" id="{74D5F813-7DD6-447B-B294-5C866D87EA3A}"/>
                </a:ext>
              </a:extLst>
            </p:cNvPr>
            <p:cNvSpPr txBox="1"/>
            <p:nvPr/>
          </p:nvSpPr>
          <p:spPr>
            <a:xfrm rot="18861783">
              <a:off x="6779766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1990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="" xmlns:a16="http://schemas.microsoft.com/office/drawing/2014/main" id="{5086FD66-A525-4F4E-91B7-717FB1F84E34}"/>
                </a:ext>
              </a:extLst>
            </p:cNvPr>
            <p:cNvSpPr txBox="1"/>
            <p:nvPr/>
          </p:nvSpPr>
          <p:spPr>
            <a:xfrm rot="18861783">
              <a:off x="7451027" y="628588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="" xmlns:a16="http://schemas.microsoft.com/office/drawing/2014/main" id="{DB397CC2-3D06-4EA0-A18D-CC0140AC9BE2}"/>
                </a:ext>
              </a:extLst>
            </p:cNvPr>
            <p:cNvSpPr txBox="1"/>
            <p:nvPr/>
          </p:nvSpPr>
          <p:spPr>
            <a:xfrm rot="18861783">
              <a:off x="8122288" y="627711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="" xmlns:a16="http://schemas.microsoft.com/office/drawing/2014/main" id="{1884CE32-080A-4029-BEA0-8F7D9C287BC6}"/>
                </a:ext>
              </a:extLst>
            </p:cNvPr>
            <p:cNvSpPr txBox="1"/>
            <p:nvPr/>
          </p:nvSpPr>
          <p:spPr>
            <a:xfrm rot="18861783">
              <a:off x="8724636" y="628445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="" xmlns:a16="http://schemas.microsoft.com/office/drawing/2014/main" id="{921E840A-B8CC-4E65-828B-2750AE0C1689}"/>
                </a:ext>
              </a:extLst>
            </p:cNvPr>
            <p:cNvSpPr txBox="1"/>
            <p:nvPr/>
          </p:nvSpPr>
          <p:spPr>
            <a:xfrm rot="18861783">
              <a:off x="9379773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="" xmlns:a16="http://schemas.microsoft.com/office/drawing/2014/main" id="{5F1AE218-E067-49E4-8DE6-EFE9B184B73F}"/>
                </a:ext>
              </a:extLst>
            </p:cNvPr>
            <p:cNvSpPr txBox="1"/>
            <p:nvPr/>
          </p:nvSpPr>
          <p:spPr>
            <a:xfrm>
              <a:off x="2523569" y="147489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Rukopis 65">
                <a:extLst>
                  <a:ext uri="{FF2B5EF4-FFF2-40B4-BE49-F238E27FC236}">
                    <a16:creationId xmlns="" xmlns:a16="http://schemas.microsoft.com/office/drawing/2014/main" id="{504C3395-C0A5-4022-8416-D406B0A997FB}"/>
                  </a:ext>
                </a:extLst>
              </p14:cNvPr>
              <p14:cNvContentPartPr/>
              <p14:nvPr/>
            </p14:nvContentPartPr>
            <p14:xfrm>
              <a:off x="3291395" y="5829332"/>
              <a:ext cx="1307160" cy="184680"/>
            </p14:xfrm>
          </p:contentPart>
        </mc:Choice>
        <mc:Fallback xmlns="">
          <p:pic>
            <p:nvPicPr>
              <p:cNvPr id="66" name="Rukopis 65">
                <a:extLst>
                  <a:ext uri="{FF2B5EF4-FFF2-40B4-BE49-F238E27FC236}">
                    <a16:creationId xmlns:a16="http://schemas.microsoft.com/office/drawing/2014/main" id="{504C3395-C0A5-4022-8416-D406B0A997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5755" y="5793332"/>
                <a:ext cx="13788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0" name="Rukopis 69">
                <a:extLst>
                  <a:ext uri="{FF2B5EF4-FFF2-40B4-BE49-F238E27FC236}">
                    <a16:creationId xmlns="" xmlns:a16="http://schemas.microsoft.com/office/drawing/2014/main" id="{70D27FA2-12AD-4513-BEFC-94ECD441F7FD}"/>
                  </a:ext>
                </a:extLst>
              </p14:cNvPr>
              <p14:cNvContentPartPr/>
              <p14:nvPr/>
            </p14:nvContentPartPr>
            <p14:xfrm>
              <a:off x="4614395" y="5575532"/>
              <a:ext cx="250560" cy="244080"/>
            </p14:xfrm>
          </p:contentPart>
        </mc:Choice>
        <mc:Fallback xmlns="">
          <p:pic>
            <p:nvPicPr>
              <p:cNvPr id="70" name="Rukopis 69">
                <a:extLst>
                  <a:ext uri="{FF2B5EF4-FFF2-40B4-BE49-F238E27FC236}">
                    <a16:creationId xmlns:a16="http://schemas.microsoft.com/office/drawing/2014/main" id="{70D27FA2-12AD-4513-BEFC-94ECD441F7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8755" y="5539892"/>
                <a:ext cx="32220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A3110181-30A0-4E56-9FAF-1B86E2320459}"/>
              </a:ext>
            </a:extLst>
          </p:cNvPr>
          <p:cNvGrpSpPr/>
          <p:nvPr/>
        </p:nvGrpSpPr>
        <p:grpSpPr>
          <a:xfrm>
            <a:off x="7829887" y="1999557"/>
            <a:ext cx="2500556" cy="1760453"/>
            <a:chOff x="7829887" y="1999557"/>
            <a:chExt cx="2500556" cy="1760453"/>
          </a:xfrm>
        </p:grpSpPr>
        <p:cxnSp>
          <p:nvCxnSpPr>
            <p:cNvPr id="67" name="Přímá spojnice se šipkou 66">
              <a:extLst>
                <a:ext uri="{FF2B5EF4-FFF2-40B4-BE49-F238E27FC236}">
                  <a16:creationId xmlns="" xmlns:a16="http://schemas.microsoft.com/office/drawing/2014/main" id="{0D5191B3-967F-498C-914C-CB719BD17B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8711" y="1999557"/>
              <a:ext cx="5665" cy="1324395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ovéPole 67">
              <a:extLst>
                <a:ext uri="{FF2B5EF4-FFF2-40B4-BE49-F238E27FC236}">
                  <a16:creationId xmlns="" xmlns:a16="http://schemas.microsoft.com/office/drawing/2014/main" id="{EBAC6FC9-AD75-4A73-8C4A-D0AFD160018A}"/>
                </a:ext>
              </a:extLst>
            </p:cNvPr>
            <p:cNvSpPr txBox="1"/>
            <p:nvPr/>
          </p:nvSpPr>
          <p:spPr>
            <a:xfrm>
              <a:off x="7829887" y="3236790"/>
              <a:ext cx="2500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latin typeface="Arial" pitchFamily="34" charset="0"/>
                  <a:cs typeface="Arial" pitchFamily="34" charset="0"/>
                </a:rPr>
                <a:t>2019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Rukopis 68">
                <a:extLst>
                  <a:ext uri="{FF2B5EF4-FFF2-40B4-BE49-F238E27FC236}">
                    <a16:creationId xmlns="" xmlns:a16="http://schemas.microsoft.com/office/drawing/2014/main" id="{8DFBE623-4885-49CA-BE6D-CB02C51946C1}"/>
                  </a:ext>
                </a:extLst>
              </p14:cNvPr>
              <p14:cNvContentPartPr/>
              <p14:nvPr/>
            </p14:nvContentPartPr>
            <p14:xfrm>
              <a:off x="4894115" y="5059652"/>
              <a:ext cx="358200" cy="491400"/>
            </p14:xfrm>
          </p:contentPart>
        </mc:Choice>
        <mc:Fallback xmlns="">
          <p:pic>
            <p:nvPicPr>
              <p:cNvPr id="69" name="Rukopis 68">
                <a:extLst>
                  <a:ext uri="{FF2B5EF4-FFF2-40B4-BE49-F238E27FC236}">
                    <a16:creationId xmlns:a16="http://schemas.microsoft.com/office/drawing/2014/main" id="{8DFBE623-4885-49CA-BE6D-CB02C5194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8475" y="5023652"/>
                <a:ext cx="42984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1" name="Rukopis 70">
                <a:extLst>
                  <a:ext uri="{FF2B5EF4-FFF2-40B4-BE49-F238E27FC236}">
                    <a16:creationId xmlns="" xmlns:a16="http://schemas.microsoft.com/office/drawing/2014/main" id="{D0D688C4-7C3B-4A64-97BB-8073A2912476}"/>
                  </a:ext>
                </a:extLst>
              </p14:cNvPr>
              <p14:cNvContentPartPr/>
              <p14:nvPr/>
            </p14:nvContentPartPr>
            <p14:xfrm>
              <a:off x="5260235" y="4854812"/>
              <a:ext cx="228240" cy="190440"/>
            </p14:xfrm>
          </p:contentPart>
        </mc:Choice>
        <mc:Fallback xmlns="">
          <p:pic>
            <p:nvPicPr>
              <p:cNvPr id="71" name="Rukopis 70">
                <a:extLst>
                  <a:ext uri="{FF2B5EF4-FFF2-40B4-BE49-F238E27FC236}">
                    <a16:creationId xmlns:a16="http://schemas.microsoft.com/office/drawing/2014/main" id="{D0D688C4-7C3B-4A64-97BB-8073A29124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24235" y="4818812"/>
                <a:ext cx="29988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2" name="Rukopis 71">
                <a:extLst>
                  <a:ext uri="{FF2B5EF4-FFF2-40B4-BE49-F238E27FC236}">
                    <a16:creationId xmlns="" xmlns:a16="http://schemas.microsoft.com/office/drawing/2014/main" id="{CB438D07-B742-4810-A3B2-C517DEA3DB2E}"/>
                  </a:ext>
                </a:extLst>
              </p14:cNvPr>
              <p14:cNvContentPartPr/>
              <p14:nvPr/>
            </p14:nvContentPartPr>
            <p14:xfrm>
              <a:off x="5496755" y="4296812"/>
              <a:ext cx="1054440" cy="544320"/>
            </p14:xfrm>
          </p:contentPart>
        </mc:Choice>
        <mc:Fallback xmlns="">
          <p:pic>
            <p:nvPicPr>
              <p:cNvPr id="72" name="Rukopis 71">
                <a:extLst>
                  <a:ext uri="{FF2B5EF4-FFF2-40B4-BE49-F238E27FC236}">
                    <a16:creationId xmlns:a16="http://schemas.microsoft.com/office/drawing/2014/main" id="{CB438D07-B742-4810-A3B2-C517DEA3DB2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61115" y="4260812"/>
                <a:ext cx="112608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3" name="Rukopis 72">
                <a:extLst>
                  <a:ext uri="{FF2B5EF4-FFF2-40B4-BE49-F238E27FC236}">
                    <a16:creationId xmlns="" xmlns:a16="http://schemas.microsoft.com/office/drawing/2014/main" id="{83B298BD-24B7-4C6E-839A-38E01016F06F}"/>
                  </a:ext>
                </a:extLst>
              </p14:cNvPr>
              <p14:cNvContentPartPr/>
              <p14:nvPr/>
            </p14:nvContentPartPr>
            <p14:xfrm>
              <a:off x="6572795" y="3619292"/>
              <a:ext cx="295200" cy="672840"/>
            </p14:xfrm>
          </p:contentPart>
        </mc:Choice>
        <mc:Fallback xmlns="">
          <p:pic>
            <p:nvPicPr>
              <p:cNvPr id="73" name="Rukopis 72">
                <a:extLst>
                  <a:ext uri="{FF2B5EF4-FFF2-40B4-BE49-F238E27FC236}">
                    <a16:creationId xmlns:a16="http://schemas.microsoft.com/office/drawing/2014/main" id="{83B298BD-24B7-4C6E-839A-38E01016F0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36795" y="3583292"/>
                <a:ext cx="36684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4" name="Rukopis 73">
                <a:extLst>
                  <a:ext uri="{FF2B5EF4-FFF2-40B4-BE49-F238E27FC236}">
                    <a16:creationId xmlns="" xmlns:a16="http://schemas.microsoft.com/office/drawing/2014/main" id="{11BD6FAA-1296-490E-803F-6F1C3BD502DF}"/>
                  </a:ext>
                </a:extLst>
              </p14:cNvPr>
              <p14:cNvContentPartPr/>
              <p14:nvPr/>
            </p14:nvContentPartPr>
            <p14:xfrm>
              <a:off x="6884555" y="3285932"/>
              <a:ext cx="246600" cy="317880"/>
            </p14:xfrm>
          </p:contentPart>
        </mc:Choice>
        <mc:Fallback xmlns="">
          <p:pic>
            <p:nvPicPr>
              <p:cNvPr id="74" name="Rukopis 73">
                <a:extLst>
                  <a:ext uri="{FF2B5EF4-FFF2-40B4-BE49-F238E27FC236}">
                    <a16:creationId xmlns:a16="http://schemas.microsoft.com/office/drawing/2014/main" id="{11BD6FAA-1296-490E-803F-6F1C3BD502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48555" y="3249932"/>
                <a:ext cx="3182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Rukopis 74">
                <a:extLst>
                  <a:ext uri="{FF2B5EF4-FFF2-40B4-BE49-F238E27FC236}">
                    <a16:creationId xmlns="" xmlns:a16="http://schemas.microsoft.com/office/drawing/2014/main" id="{E20C9B71-B6BC-427B-A0E2-7B7187B9A913}"/>
                  </a:ext>
                </a:extLst>
              </p14:cNvPr>
              <p14:cNvContentPartPr/>
              <p14:nvPr/>
            </p14:nvContentPartPr>
            <p14:xfrm>
              <a:off x="7132235" y="3165332"/>
              <a:ext cx="410760" cy="363240"/>
            </p14:xfrm>
          </p:contentPart>
        </mc:Choice>
        <mc:Fallback xmlns="">
          <p:pic>
            <p:nvPicPr>
              <p:cNvPr id="75" name="Rukopis 74">
                <a:extLst>
                  <a:ext uri="{FF2B5EF4-FFF2-40B4-BE49-F238E27FC236}">
                    <a16:creationId xmlns:a16="http://schemas.microsoft.com/office/drawing/2014/main" id="{E20C9B71-B6BC-427B-A0E2-7B7187B9A91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96235" y="3129692"/>
                <a:ext cx="48240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6" name="Rukopis 75">
                <a:extLst>
                  <a:ext uri="{FF2B5EF4-FFF2-40B4-BE49-F238E27FC236}">
                    <a16:creationId xmlns="" xmlns:a16="http://schemas.microsoft.com/office/drawing/2014/main" id="{0CDC63BE-7D67-49AD-8A48-BE4B2A23F833}"/>
                  </a:ext>
                </a:extLst>
              </p14:cNvPr>
              <p14:cNvContentPartPr/>
              <p14:nvPr/>
            </p14:nvContentPartPr>
            <p14:xfrm>
              <a:off x="7562435" y="2395292"/>
              <a:ext cx="759240" cy="858960"/>
            </p14:xfrm>
          </p:contentPart>
        </mc:Choice>
        <mc:Fallback xmlns="">
          <p:pic>
            <p:nvPicPr>
              <p:cNvPr id="76" name="Rukopis 75">
                <a:extLst>
                  <a:ext uri="{FF2B5EF4-FFF2-40B4-BE49-F238E27FC236}">
                    <a16:creationId xmlns:a16="http://schemas.microsoft.com/office/drawing/2014/main" id="{0CDC63BE-7D67-49AD-8A48-BE4B2A23F83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26435" y="2359292"/>
                <a:ext cx="830880" cy="9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7" name="Rukopis 76">
                <a:extLst>
                  <a:ext uri="{FF2B5EF4-FFF2-40B4-BE49-F238E27FC236}">
                    <a16:creationId xmlns="" xmlns:a16="http://schemas.microsoft.com/office/drawing/2014/main" id="{8484A611-C19F-4F10-95D4-66C69A41D1B8}"/>
                  </a:ext>
                </a:extLst>
              </p14:cNvPr>
              <p14:cNvContentPartPr/>
              <p14:nvPr/>
            </p14:nvContentPartPr>
            <p14:xfrm>
              <a:off x="8347595" y="2217452"/>
              <a:ext cx="194760" cy="127800"/>
            </p14:xfrm>
          </p:contentPart>
        </mc:Choice>
        <mc:Fallback xmlns="">
          <p:pic>
            <p:nvPicPr>
              <p:cNvPr id="77" name="Rukopis 76">
                <a:extLst>
                  <a:ext uri="{FF2B5EF4-FFF2-40B4-BE49-F238E27FC236}">
                    <a16:creationId xmlns:a16="http://schemas.microsoft.com/office/drawing/2014/main" id="{8484A611-C19F-4F10-95D4-66C69A41D1B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11595" y="2181452"/>
                <a:ext cx="2664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8" name="Rukopis 77">
                <a:extLst>
                  <a:ext uri="{FF2B5EF4-FFF2-40B4-BE49-F238E27FC236}">
                    <a16:creationId xmlns="" xmlns:a16="http://schemas.microsoft.com/office/drawing/2014/main" id="{1D392739-B84B-4744-8024-8636A8C9640F}"/>
                  </a:ext>
                </a:extLst>
              </p14:cNvPr>
              <p14:cNvContentPartPr/>
              <p14:nvPr/>
            </p14:nvContentPartPr>
            <p14:xfrm>
              <a:off x="8552075" y="2059938"/>
              <a:ext cx="277230" cy="145274"/>
            </p14:xfrm>
          </p:contentPart>
        </mc:Choice>
        <mc:Fallback xmlns="">
          <p:pic>
            <p:nvPicPr>
              <p:cNvPr id="78" name="Rukopis 77">
                <a:extLst>
                  <a:ext uri="{FF2B5EF4-FFF2-40B4-BE49-F238E27FC236}">
                    <a16:creationId xmlns:a16="http://schemas.microsoft.com/office/drawing/2014/main" id="{1D392739-B84B-4744-8024-8636A8C9640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16118" y="2023979"/>
                <a:ext cx="348785" cy="216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9" name="Rukopis 78">
                <a:extLst>
                  <a:ext uri="{FF2B5EF4-FFF2-40B4-BE49-F238E27FC236}">
                    <a16:creationId xmlns="" xmlns:a16="http://schemas.microsoft.com/office/drawing/2014/main" id="{47D79020-7D64-41A7-9140-6F105F22DE68}"/>
                  </a:ext>
                </a:extLst>
              </p14:cNvPr>
              <p14:cNvContentPartPr/>
              <p14:nvPr/>
            </p14:nvContentPartPr>
            <p14:xfrm>
              <a:off x="8840221" y="1943073"/>
              <a:ext cx="217574" cy="114013"/>
            </p14:xfrm>
          </p:contentPart>
        </mc:Choice>
        <mc:Fallback xmlns="">
          <p:pic>
            <p:nvPicPr>
              <p:cNvPr id="79" name="Rukopis 78">
                <a:extLst>
                  <a:ext uri="{FF2B5EF4-FFF2-40B4-BE49-F238E27FC236}">
                    <a16:creationId xmlns:a16="http://schemas.microsoft.com/office/drawing/2014/main" id="{47D79020-7D64-41A7-9140-6F105F22D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04258" y="1907107"/>
                <a:ext cx="289140" cy="185586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Nadpis 1">
            <a:extLst>
              <a:ext uri="{FF2B5EF4-FFF2-40B4-BE49-F238E27FC236}">
                <a16:creationId xmlns="" xmlns:a16="http://schemas.microsoft.com/office/drawing/2014/main" id="{2CD1186D-5138-48A8-AA61-FEEE52179DC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Kde jsme dnes?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9022" r="4180" b="11606"/>
          <a:stretch/>
        </p:blipFill>
        <p:spPr bwMode="auto">
          <a:xfrm>
            <a:off x="3224048" y="2078480"/>
            <a:ext cx="5427808" cy="28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" b="6662"/>
          <a:stretch/>
        </p:blipFill>
        <p:spPr bwMode="auto">
          <a:xfrm>
            <a:off x="2137743" y="1778427"/>
            <a:ext cx="7336221" cy="400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/>
              <a:t>Korektory nové generace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24048" y="2053001"/>
            <a:ext cx="5427808" cy="27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3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Disclosures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3009013"/>
            <a:ext cx="10233800" cy="3167949"/>
          </a:xfrm>
        </p:spPr>
        <p:txBody>
          <a:bodyPr/>
          <a:lstStyle/>
          <a:p>
            <a:pPr algn="ctr"/>
            <a:r>
              <a:rPr lang="cs-CZ" dirty="0"/>
              <a:t>Vertex </a:t>
            </a:r>
            <a:r>
              <a:rPr lang="cs-CZ" dirty="0" err="1"/>
              <a:t>Pharmaceuticals</a:t>
            </a:r>
            <a:endParaRPr lang="cs-CZ" dirty="0"/>
          </a:p>
          <a:p>
            <a:pPr algn="ctr"/>
            <a:r>
              <a:rPr lang="cs-CZ" dirty="0" err="1"/>
              <a:t>Chiesi</a:t>
            </a:r>
            <a:r>
              <a:rPr lang="cs-CZ" dirty="0"/>
              <a:t> </a:t>
            </a:r>
            <a:r>
              <a:rPr lang="cs-CZ" dirty="0" err="1"/>
              <a:t>Pharma</a:t>
            </a:r>
            <a:r>
              <a:rPr lang="cs-CZ" dirty="0"/>
              <a:t> </a:t>
            </a:r>
            <a:r>
              <a:rPr lang="cs-CZ" dirty="0" err="1" smtClean="0"/>
              <a:t>GmbH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25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Trikafta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40447" y="6319246"/>
            <a:ext cx="331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Middleton</a:t>
            </a:r>
            <a:r>
              <a:rPr lang="en-US" dirty="0" smtClean="0"/>
              <a:t> </a:t>
            </a:r>
            <a:r>
              <a:rPr lang="en-US" dirty="0"/>
              <a:t>N. Engl. J. Med. </a:t>
            </a:r>
            <a:r>
              <a:rPr lang="en-US" dirty="0" smtClean="0"/>
              <a:t>201</a:t>
            </a:r>
            <a:r>
              <a:rPr lang="cs-CZ" dirty="0" smtClean="0"/>
              <a:t>9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620089"/>
            <a:ext cx="65913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3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err="1" smtClean="0"/>
              <a:t>Trikafta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41" y="1615594"/>
            <a:ext cx="10279117" cy="435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840447" y="6319246"/>
            <a:ext cx="331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Middleton</a:t>
            </a:r>
            <a:r>
              <a:rPr lang="en-US" dirty="0" smtClean="0"/>
              <a:t> </a:t>
            </a:r>
            <a:r>
              <a:rPr lang="en-US" dirty="0"/>
              <a:t>N. Engl. J. Med. </a:t>
            </a:r>
            <a:r>
              <a:rPr lang="en-US" dirty="0" smtClean="0"/>
              <a:t>201</a:t>
            </a:r>
            <a:r>
              <a:rPr lang="cs-CZ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err="1" smtClean="0"/>
              <a:t>Trikafta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7" y="1614003"/>
            <a:ext cx="6753225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840447" y="6319246"/>
            <a:ext cx="331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Middleton</a:t>
            </a:r>
            <a:r>
              <a:rPr lang="en-US" dirty="0" smtClean="0"/>
              <a:t> </a:t>
            </a:r>
            <a:r>
              <a:rPr lang="en-US" dirty="0"/>
              <a:t>N. Engl. J. Med. </a:t>
            </a:r>
            <a:r>
              <a:rPr lang="en-US" dirty="0" smtClean="0"/>
              <a:t>201</a:t>
            </a:r>
            <a:r>
              <a:rPr lang="cs-CZ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err="1" smtClean="0"/>
              <a:t>Trikafta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40447" y="6319246"/>
            <a:ext cx="331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Middleton</a:t>
            </a:r>
            <a:r>
              <a:rPr lang="en-US" dirty="0" smtClean="0"/>
              <a:t> </a:t>
            </a:r>
            <a:r>
              <a:rPr lang="en-US" dirty="0"/>
              <a:t>N. Engl. J. Med. </a:t>
            </a:r>
            <a:r>
              <a:rPr lang="en-US" dirty="0" smtClean="0"/>
              <a:t>201</a:t>
            </a:r>
            <a:r>
              <a:rPr lang="cs-CZ" dirty="0" smtClean="0"/>
              <a:t>9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607763"/>
            <a:ext cx="1064895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6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="" xmlns:a16="http://schemas.microsoft.com/office/drawing/2014/main" id="{A3D55223-3012-4468-ACC5-D2366FD3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7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Koho lze léčit?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57AE19C9-AD8A-40C8-BBE0-26B4A78CB67C}"/>
              </a:ext>
            </a:extLst>
          </p:cNvPr>
          <p:cNvGrpSpPr/>
          <p:nvPr/>
        </p:nvGrpSpPr>
        <p:grpSpPr>
          <a:xfrm>
            <a:off x="360186" y="1290918"/>
            <a:ext cx="9961179" cy="5901665"/>
            <a:chOff x="360186" y="1290918"/>
            <a:chExt cx="9961179" cy="5901665"/>
          </a:xfrm>
        </p:grpSpPr>
        <p:graphicFrame>
          <p:nvGraphicFramePr>
            <p:cNvPr id="6" name="Graf 5">
              <a:extLst>
                <a:ext uri="{FF2B5EF4-FFF2-40B4-BE49-F238E27FC236}">
                  <a16:creationId xmlns="" xmlns:a16="http://schemas.microsoft.com/office/drawing/2014/main" id="{F3ACD447-FAE2-4D9B-92CC-90D1014A58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31673965"/>
                </p:ext>
              </p:extLst>
            </p:nvPr>
          </p:nvGraphicFramePr>
          <p:xfrm>
            <a:off x="1387737" y="1290918"/>
            <a:ext cx="8933628" cy="59016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TextovéPole 8">
              <a:extLst>
                <a:ext uri="{FF2B5EF4-FFF2-40B4-BE49-F238E27FC236}">
                  <a16:creationId xmlns="" xmlns:a16="http://schemas.microsoft.com/office/drawing/2014/main" id="{49638DDB-5291-41CA-B62E-6F58629FD216}"/>
                </a:ext>
              </a:extLst>
            </p:cNvPr>
            <p:cNvSpPr txBox="1"/>
            <p:nvPr/>
          </p:nvSpPr>
          <p:spPr>
            <a:xfrm>
              <a:off x="360186" y="4247753"/>
              <a:ext cx="168507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3200" dirty="0"/>
                <a:t>G</a:t>
              </a:r>
              <a:r>
                <a:rPr lang="cs-CZ" sz="3200" dirty="0">
                  <a:latin typeface="Arial" pitchFamily="34" charset="0"/>
                  <a:cs typeface="Arial" pitchFamily="34" charset="0"/>
                </a:rPr>
                <a:t>551</a:t>
              </a:r>
              <a:r>
                <a:rPr lang="cs-CZ" sz="3200" dirty="0"/>
                <a:t>D</a:t>
              </a:r>
            </a:p>
            <a:p>
              <a:pPr algn="ctr"/>
              <a:r>
                <a:rPr lang="cs-CZ" sz="3200" dirty="0" err="1"/>
                <a:t>Ivacaftor</a:t>
              </a:r>
              <a:endParaRPr lang="cs-CZ" sz="3200" dirty="0"/>
            </a:p>
          </p:txBody>
        </p:sp>
      </p:grp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="" xmlns:a16="http://schemas.microsoft.com/office/drawing/2014/main" id="{55599F62-658E-4D5D-9261-80C79C43876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mtClean="0"/>
              <a:t>Léčitelné mutace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="" xmlns:a16="http://schemas.microsoft.com/office/drawing/2014/main" id="{F3ACD447-FAE2-4D9B-92CC-90D1014A5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824161"/>
              </p:ext>
            </p:extLst>
          </p:nvPr>
        </p:nvGraphicFramePr>
        <p:xfrm>
          <a:off x="1387737" y="1290918"/>
          <a:ext cx="8933628" cy="5901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49638DDB-5291-41CA-B62E-6F58629FD216}"/>
              </a:ext>
            </a:extLst>
          </p:cNvPr>
          <p:cNvSpPr txBox="1"/>
          <p:nvPr/>
        </p:nvSpPr>
        <p:spPr>
          <a:xfrm>
            <a:off x="360186" y="4247753"/>
            <a:ext cx="1685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/>
              <a:t>G</a:t>
            </a:r>
            <a:r>
              <a:rPr lang="cs-CZ" sz="3200" dirty="0">
                <a:latin typeface="Arial" pitchFamily="34" charset="0"/>
                <a:cs typeface="Arial" pitchFamily="34" charset="0"/>
              </a:rPr>
              <a:t>551</a:t>
            </a:r>
            <a:r>
              <a:rPr lang="cs-CZ" sz="3200" dirty="0"/>
              <a:t>D</a:t>
            </a:r>
          </a:p>
          <a:p>
            <a:pPr algn="ctr"/>
            <a:r>
              <a:rPr lang="cs-CZ" sz="3200" dirty="0" err="1"/>
              <a:t>Ivacaftor</a:t>
            </a:r>
            <a:endParaRPr lang="cs-CZ" sz="3200" dirty="0"/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F92E1F6B-5540-42B3-910E-50955155DBB7}"/>
              </a:ext>
            </a:extLst>
          </p:cNvPr>
          <p:cNvSpPr txBox="1"/>
          <p:nvPr/>
        </p:nvSpPr>
        <p:spPr>
          <a:xfrm>
            <a:off x="4351683" y="2349902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F</a:t>
            </a:r>
            <a:r>
              <a:rPr lang="cs-CZ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>
                <a:solidFill>
                  <a:schemeClr val="bg1"/>
                </a:solidFill>
              </a:rPr>
              <a:t>del+F</a:t>
            </a:r>
            <a:r>
              <a:rPr lang="cs-CZ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>
                <a:solidFill>
                  <a:schemeClr val="bg1"/>
                </a:solidFill>
              </a:rPr>
              <a:t>del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Nadpis 1">
            <a:extLst>
              <a:ext uri="{FF2B5EF4-FFF2-40B4-BE49-F238E27FC236}">
                <a16:creationId xmlns="" xmlns:a16="http://schemas.microsoft.com/office/drawing/2014/main" id="{55599F62-658E-4D5D-9261-80C79C43876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mtClean="0"/>
              <a:t>Léčitelné mutace</a:t>
            </a:r>
            <a:endParaRPr lang="en-US" dirty="0"/>
          </a:p>
        </p:txBody>
      </p:sp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32AA13E-D70B-4189-8671-B539227A2F0C}"/>
              </a:ext>
            </a:extLst>
          </p:cNvPr>
          <p:cNvSpPr txBox="1"/>
          <p:nvPr/>
        </p:nvSpPr>
        <p:spPr>
          <a:xfrm>
            <a:off x="316604" y="1559750"/>
            <a:ext cx="403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Lumacaftor</a:t>
            </a:r>
            <a:r>
              <a:rPr lang="cs-CZ" sz="3200" dirty="0"/>
              <a:t> + </a:t>
            </a:r>
            <a:r>
              <a:rPr lang="cs-CZ" sz="3200" dirty="0" err="1"/>
              <a:t>Ivacaftor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258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="" xmlns:a16="http://schemas.microsoft.com/office/drawing/2014/main" id="{F3ACD447-FAE2-4D9B-92CC-90D1014A5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780498"/>
              </p:ext>
            </p:extLst>
          </p:nvPr>
        </p:nvGraphicFramePr>
        <p:xfrm>
          <a:off x="1387737" y="1290918"/>
          <a:ext cx="8933628" cy="5901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FCD1C7D7-73FA-475D-8534-77416B4E0FD3}"/>
              </a:ext>
            </a:extLst>
          </p:cNvPr>
          <p:cNvSpPr txBox="1"/>
          <p:nvPr/>
        </p:nvSpPr>
        <p:spPr>
          <a:xfrm>
            <a:off x="7742410" y="2922038"/>
            <a:ext cx="4147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F508del + reziduální </a:t>
            </a:r>
            <a:r>
              <a:rPr lang="cs-CZ" sz="3200" dirty="0" err="1" smtClean="0"/>
              <a:t>fce</a:t>
            </a:r>
            <a:endParaRPr lang="cs-CZ" sz="3200" dirty="0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876AB680-EC16-4183-A528-60CC0FCECE14}"/>
              </a:ext>
            </a:extLst>
          </p:cNvPr>
          <p:cNvSpPr txBox="1"/>
          <p:nvPr/>
        </p:nvSpPr>
        <p:spPr>
          <a:xfrm>
            <a:off x="9816055" y="1811293"/>
            <a:ext cx="2064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Tezacaftor</a:t>
            </a:r>
            <a:r>
              <a:rPr lang="cs-CZ" sz="3200" dirty="0"/>
              <a:t> </a:t>
            </a:r>
            <a:endParaRPr lang="cs-CZ" sz="3200" dirty="0" smtClean="0"/>
          </a:p>
          <a:p>
            <a:r>
              <a:rPr lang="cs-CZ" sz="3200" dirty="0" smtClean="0"/>
              <a:t>+ </a:t>
            </a:r>
            <a:r>
              <a:rPr lang="cs-CZ" sz="3200" dirty="0" err="1"/>
              <a:t>Ivacaftor</a:t>
            </a:r>
            <a:endParaRPr lang="cs-CZ" sz="3200" dirty="0"/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F92E1F6B-5540-42B3-910E-50955155DBB7}"/>
              </a:ext>
            </a:extLst>
          </p:cNvPr>
          <p:cNvSpPr txBox="1"/>
          <p:nvPr/>
        </p:nvSpPr>
        <p:spPr>
          <a:xfrm>
            <a:off x="4351683" y="2349902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F</a:t>
            </a:r>
            <a:r>
              <a:rPr lang="cs-CZ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>
                <a:solidFill>
                  <a:schemeClr val="bg1"/>
                </a:solidFill>
              </a:rPr>
              <a:t>del+F</a:t>
            </a:r>
            <a:r>
              <a:rPr lang="cs-CZ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>
                <a:solidFill>
                  <a:schemeClr val="bg1"/>
                </a:solidFill>
              </a:rPr>
              <a:t>del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32AA13E-D70B-4189-8671-B539227A2F0C}"/>
              </a:ext>
            </a:extLst>
          </p:cNvPr>
          <p:cNvSpPr txBox="1"/>
          <p:nvPr/>
        </p:nvSpPr>
        <p:spPr>
          <a:xfrm>
            <a:off x="316604" y="1559750"/>
            <a:ext cx="403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Lumacaftor</a:t>
            </a:r>
            <a:r>
              <a:rPr lang="cs-CZ" sz="3200" dirty="0"/>
              <a:t> + </a:t>
            </a:r>
            <a:r>
              <a:rPr lang="cs-CZ" sz="3200" dirty="0" err="1"/>
              <a:t>Ivacaftor</a:t>
            </a:r>
            <a:endParaRPr lang="cs-CZ" sz="3200" dirty="0"/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49638DDB-5291-41CA-B62E-6F58629FD216}"/>
              </a:ext>
            </a:extLst>
          </p:cNvPr>
          <p:cNvSpPr txBox="1"/>
          <p:nvPr/>
        </p:nvSpPr>
        <p:spPr>
          <a:xfrm>
            <a:off x="360186" y="4247753"/>
            <a:ext cx="1685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err="1" smtClean="0"/>
              <a:t>Ivacaftor</a:t>
            </a:r>
            <a:endParaRPr lang="cs-CZ" sz="3200" dirty="0"/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49638DDB-5291-41CA-B62E-6F58629FD216}"/>
              </a:ext>
            </a:extLst>
          </p:cNvPr>
          <p:cNvSpPr txBox="1"/>
          <p:nvPr/>
        </p:nvSpPr>
        <p:spPr>
          <a:xfrm>
            <a:off x="2334143" y="3950496"/>
            <a:ext cx="1313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G551D</a:t>
            </a:r>
            <a:endParaRPr lang="cs-CZ" sz="32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="" xmlns:a16="http://schemas.microsoft.com/office/drawing/2014/main" id="{55599F62-658E-4D5D-9261-80C79C43876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mtClean="0"/>
              <a:t>Léčitelné mutace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="" xmlns:a16="http://schemas.microsoft.com/office/drawing/2014/main" id="{F3ACD447-FAE2-4D9B-92CC-90D1014A5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2270805"/>
              </p:ext>
            </p:extLst>
          </p:nvPr>
        </p:nvGraphicFramePr>
        <p:xfrm>
          <a:off x="1387737" y="1290918"/>
          <a:ext cx="8933628" cy="5901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Nadpis 1">
            <a:extLst>
              <a:ext uri="{FF2B5EF4-FFF2-40B4-BE49-F238E27FC236}">
                <a16:creationId xmlns="" xmlns:a16="http://schemas.microsoft.com/office/drawing/2014/main" id="{55599F62-658E-4D5D-9261-80C79C43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Léčitelné mutace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FCD1C7D7-73FA-475D-8534-77416B4E0FD3}"/>
              </a:ext>
            </a:extLst>
          </p:cNvPr>
          <p:cNvSpPr txBox="1"/>
          <p:nvPr/>
        </p:nvSpPr>
        <p:spPr>
          <a:xfrm>
            <a:off x="7742410" y="2922038"/>
            <a:ext cx="4147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F508del + reziduální </a:t>
            </a:r>
            <a:r>
              <a:rPr lang="cs-CZ" sz="3200" dirty="0" err="1" smtClean="0"/>
              <a:t>fce</a:t>
            </a:r>
            <a:endParaRPr lang="cs-CZ" sz="3200" dirty="0"/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876AB680-EC16-4183-A528-60CC0FCECE14}"/>
              </a:ext>
            </a:extLst>
          </p:cNvPr>
          <p:cNvSpPr txBox="1"/>
          <p:nvPr/>
        </p:nvSpPr>
        <p:spPr>
          <a:xfrm>
            <a:off x="9816055" y="1811293"/>
            <a:ext cx="2064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Tezacaftor</a:t>
            </a:r>
            <a:r>
              <a:rPr lang="cs-CZ" sz="3200" dirty="0"/>
              <a:t> </a:t>
            </a:r>
            <a:endParaRPr lang="cs-CZ" sz="3200" dirty="0" smtClean="0"/>
          </a:p>
          <a:p>
            <a:r>
              <a:rPr lang="cs-CZ" sz="3200" dirty="0" smtClean="0"/>
              <a:t>+ </a:t>
            </a:r>
            <a:r>
              <a:rPr lang="cs-CZ" sz="3200" dirty="0" err="1"/>
              <a:t>Ivacaftor</a:t>
            </a:r>
            <a:endParaRPr lang="cs-CZ" sz="3200" dirty="0"/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F92E1F6B-5540-42B3-910E-50955155DBB7}"/>
              </a:ext>
            </a:extLst>
          </p:cNvPr>
          <p:cNvSpPr txBox="1"/>
          <p:nvPr/>
        </p:nvSpPr>
        <p:spPr>
          <a:xfrm>
            <a:off x="4351683" y="2349902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F</a:t>
            </a:r>
            <a:r>
              <a:rPr lang="cs-CZ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>
                <a:solidFill>
                  <a:schemeClr val="bg1"/>
                </a:solidFill>
              </a:rPr>
              <a:t>del+F</a:t>
            </a:r>
            <a:r>
              <a:rPr lang="cs-CZ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>
                <a:solidFill>
                  <a:schemeClr val="bg1"/>
                </a:solidFill>
              </a:rPr>
              <a:t>del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B32AA13E-D70B-4189-8671-B539227A2F0C}"/>
              </a:ext>
            </a:extLst>
          </p:cNvPr>
          <p:cNvSpPr txBox="1"/>
          <p:nvPr/>
        </p:nvSpPr>
        <p:spPr>
          <a:xfrm>
            <a:off x="316604" y="1559750"/>
            <a:ext cx="403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Lumacaftor</a:t>
            </a:r>
            <a:r>
              <a:rPr lang="cs-CZ" sz="3200" dirty="0"/>
              <a:t> + </a:t>
            </a:r>
            <a:r>
              <a:rPr lang="cs-CZ" sz="3200" dirty="0" err="1"/>
              <a:t>Ivacaftor</a:t>
            </a:r>
            <a:endParaRPr lang="cs-CZ" sz="3200" dirty="0"/>
          </a:p>
        </p:txBody>
      </p:sp>
      <p:sp>
        <p:nvSpPr>
          <p:cNvPr id="16" name="TextovéPole 15">
            <a:extLst>
              <a:ext uri="{FF2B5EF4-FFF2-40B4-BE49-F238E27FC236}">
                <a16:creationId xmlns="" xmlns:a16="http://schemas.microsoft.com/office/drawing/2014/main" id="{49638DDB-5291-41CA-B62E-6F58629FD216}"/>
              </a:ext>
            </a:extLst>
          </p:cNvPr>
          <p:cNvSpPr txBox="1"/>
          <p:nvPr/>
        </p:nvSpPr>
        <p:spPr>
          <a:xfrm>
            <a:off x="360186" y="4247753"/>
            <a:ext cx="1685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err="1" smtClean="0"/>
              <a:t>Ivacaftor</a:t>
            </a:r>
            <a:endParaRPr lang="cs-CZ" sz="3200" dirty="0"/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9638DDB-5291-41CA-B62E-6F58629FD216}"/>
              </a:ext>
            </a:extLst>
          </p:cNvPr>
          <p:cNvSpPr txBox="1"/>
          <p:nvPr/>
        </p:nvSpPr>
        <p:spPr>
          <a:xfrm>
            <a:off x="2334143" y="3950496"/>
            <a:ext cx="1313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G551D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FCD1C7D7-73FA-475D-8534-77416B4E0FD3}"/>
              </a:ext>
            </a:extLst>
          </p:cNvPr>
          <p:cNvSpPr txBox="1"/>
          <p:nvPr/>
        </p:nvSpPr>
        <p:spPr>
          <a:xfrm>
            <a:off x="5810701" y="4242883"/>
            <a:ext cx="3509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F508del + žádná </a:t>
            </a:r>
            <a:r>
              <a:rPr lang="cs-CZ" sz="3200" dirty="0" err="1" smtClean="0"/>
              <a:t>fce</a:t>
            </a:r>
            <a:endParaRPr lang="cs-CZ" sz="3200" dirty="0"/>
          </a:p>
        </p:txBody>
      </p:sp>
      <p:sp>
        <p:nvSpPr>
          <p:cNvPr id="19" name="TextovéPole 18">
            <a:extLst>
              <a:ext uri="{FF2B5EF4-FFF2-40B4-BE49-F238E27FC236}">
                <a16:creationId xmlns="" xmlns:a16="http://schemas.microsoft.com/office/drawing/2014/main" id="{876AB680-EC16-4183-A528-60CC0FCECE14}"/>
              </a:ext>
            </a:extLst>
          </p:cNvPr>
          <p:cNvSpPr txBox="1"/>
          <p:nvPr/>
        </p:nvSpPr>
        <p:spPr>
          <a:xfrm>
            <a:off x="10000321" y="5525042"/>
            <a:ext cx="1492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Trikafta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829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af 21">
            <a:extLst>
              <a:ext uri="{FF2B5EF4-FFF2-40B4-BE49-F238E27FC236}">
                <a16:creationId xmlns="" xmlns:a16="http://schemas.microsoft.com/office/drawing/2014/main" id="{F3ACD447-FAE2-4D9B-92CC-90D1014A5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7017007"/>
              </p:ext>
            </p:extLst>
          </p:nvPr>
        </p:nvGraphicFramePr>
        <p:xfrm>
          <a:off x="1419103" y="1296920"/>
          <a:ext cx="8933628" cy="5901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="" xmlns:a16="http://schemas.microsoft.com/office/drawing/2014/main" id="{F3ACD447-FAE2-4D9B-92CC-90D1014A5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639658"/>
              </p:ext>
            </p:extLst>
          </p:nvPr>
        </p:nvGraphicFramePr>
        <p:xfrm>
          <a:off x="1387737" y="1290918"/>
          <a:ext cx="8933628" cy="5901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Nadpis 1">
            <a:extLst>
              <a:ext uri="{FF2B5EF4-FFF2-40B4-BE49-F238E27FC236}">
                <a16:creationId xmlns="" xmlns:a16="http://schemas.microsoft.com/office/drawing/2014/main" id="{55599F62-658E-4D5D-9261-80C79C43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Léčitelné mutace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FCD1C7D7-73FA-475D-8534-77416B4E0FD3}"/>
              </a:ext>
            </a:extLst>
          </p:cNvPr>
          <p:cNvSpPr txBox="1"/>
          <p:nvPr/>
        </p:nvSpPr>
        <p:spPr>
          <a:xfrm>
            <a:off x="7707144" y="2922038"/>
            <a:ext cx="4217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F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/>
              <a:t>del + reziduální </a:t>
            </a:r>
            <a:r>
              <a:rPr lang="cs-CZ" sz="3200" dirty="0" err="1" smtClean="0"/>
              <a:t>fce</a:t>
            </a:r>
            <a:endParaRPr lang="cs-CZ" sz="3200" dirty="0"/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876AB680-EC16-4183-A528-60CC0FCECE14}"/>
              </a:ext>
            </a:extLst>
          </p:cNvPr>
          <p:cNvSpPr txBox="1"/>
          <p:nvPr/>
        </p:nvSpPr>
        <p:spPr>
          <a:xfrm>
            <a:off x="9816055" y="1811293"/>
            <a:ext cx="2064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Tezacaftor</a:t>
            </a:r>
            <a:r>
              <a:rPr lang="cs-CZ" sz="3200" dirty="0"/>
              <a:t> </a:t>
            </a:r>
            <a:endParaRPr lang="cs-CZ" sz="3200" dirty="0" smtClean="0"/>
          </a:p>
          <a:p>
            <a:r>
              <a:rPr lang="cs-CZ" sz="3200" dirty="0" smtClean="0"/>
              <a:t>+ </a:t>
            </a:r>
            <a:r>
              <a:rPr lang="cs-CZ" sz="3200" dirty="0" err="1"/>
              <a:t>Ivacaftor</a:t>
            </a:r>
            <a:endParaRPr lang="cs-CZ" sz="3200" dirty="0"/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F92E1F6B-5540-42B3-910E-50955155DBB7}"/>
              </a:ext>
            </a:extLst>
          </p:cNvPr>
          <p:cNvSpPr txBox="1"/>
          <p:nvPr/>
        </p:nvSpPr>
        <p:spPr>
          <a:xfrm>
            <a:off x="4351683" y="2349902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F</a:t>
            </a:r>
            <a:r>
              <a:rPr lang="cs-CZ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>
                <a:solidFill>
                  <a:schemeClr val="bg1"/>
                </a:solidFill>
              </a:rPr>
              <a:t>del+F</a:t>
            </a:r>
            <a:r>
              <a:rPr lang="cs-CZ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>
                <a:solidFill>
                  <a:schemeClr val="bg1"/>
                </a:solidFill>
              </a:rPr>
              <a:t>del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B32AA13E-D70B-4189-8671-B539227A2F0C}"/>
              </a:ext>
            </a:extLst>
          </p:cNvPr>
          <p:cNvSpPr txBox="1"/>
          <p:nvPr/>
        </p:nvSpPr>
        <p:spPr>
          <a:xfrm>
            <a:off x="316604" y="1559750"/>
            <a:ext cx="403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Lumacaftor</a:t>
            </a:r>
            <a:r>
              <a:rPr lang="cs-CZ" sz="3200" dirty="0"/>
              <a:t> + </a:t>
            </a:r>
            <a:r>
              <a:rPr lang="cs-CZ" sz="3200" dirty="0" err="1"/>
              <a:t>Ivacaftor</a:t>
            </a:r>
            <a:endParaRPr lang="cs-CZ" sz="3200" dirty="0"/>
          </a:p>
        </p:txBody>
      </p:sp>
      <p:sp>
        <p:nvSpPr>
          <p:cNvPr id="16" name="TextovéPole 15">
            <a:extLst>
              <a:ext uri="{FF2B5EF4-FFF2-40B4-BE49-F238E27FC236}">
                <a16:creationId xmlns="" xmlns:a16="http://schemas.microsoft.com/office/drawing/2014/main" id="{49638DDB-5291-41CA-B62E-6F58629FD216}"/>
              </a:ext>
            </a:extLst>
          </p:cNvPr>
          <p:cNvSpPr txBox="1"/>
          <p:nvPr/>
        </p:nvSpPr>
        <p:spPr>
          <a:xfrm>
            <a:off x="360186" y="4247753"/>
            <a:ext cx="1685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err="1" smtClean="0"/>
              <a:t>Ivacaftor</a:t>
            </a:r>
            <a:endParaRPr lang="cs-CZ" sz="3200" dirty="0"/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9638DDB-5291-41CA-B62E-6F58629FD216}"/>
              </a:ext>
            </a:extLst>
          </p:cNvPr>
          <p:cNvSpPr txBox="1"/>
          <p:nvPr/>
        </p:nvSpPr>
        <p:spPr>
          <a:xfrm>
            <a:off x="2282046" y="3950496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G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551</a:t>
            </a:r>
            <a:r>
              <a:rPr lang="cs-CZ" sz="3200" dirty="0" smtClean="0"/>
              <a:t>D</a:t>
            </a:r>
            <a:endParaRPr lang="cs-CZ" sz="3200" dirty="0"/>
          </a:p>
        </p:txBody>
      </p:sp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FCD1C7D7-73FA-475D-8534-77416B4E0FD3}"/>
              </a:ext>
            </a:extLst>
          </p:cNvPr>
          <p:cNvSpPr txBox="1"/>
          <p:nvPr/>
        </p:nvSpPr>
        <p:spPr>
          <a:xfrm>
            <a:off x="5775435" y="4242883"/>
            <a:ext cx="3579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/>
              <a:t>F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508</a:t>
            </a:r>
            <a:r>
              <a:rPr lang="cs-CZ" sz="3200" dirty="0" smtClean="0"/>
              <a:t>del + žádná </a:t>
            </a:r>
            <a:r>
              <a:rPr lang="cs-CZ" sz="3200" dirty="0" err="1" smtClean="0"/>
              <a:t>fce</a:t>
            </a:r>
            <a:endParaRPr lang="cs-CZ" sz="3200" dirty="0"/>
          </a:p>
        </p:txBody>
      </p:sp>
      <p:sp>
        <p:nvSpPr>
          <p:cNvPr id="19" name="TextovéPole 18">
            <a:extLst>
              <a:ext uri="{FF2B5EF4-FFF2-40B4-BE49-F238E27FC236}">
                <a16:creationId xmlns="" xmlns:a16="http://schemas.microsoft.com/office/drawing/2014/main" id="{876AB680-EC16-4183-A528-60CC0FCECE14}"/>
              </a:ext>
            </a:extLst>
          </p:cNvPr>
          <p:cNvSpPr txBox="1"/>
          <p:nvPr/>
        </p:nvSpPr>
        <p:spPr>
          <a:xfrm>
            <a:off x="10000321" y="5525042"/>
            <a:ext cx="1492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Trikafta</a:t>
            </a:r>
            <a:endParaRPr lang="cs-CZ" sz="3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096000" y="3133147"/>
            <a:ext cx="35301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 smtClean="0"/>
              <a:t>F</a:t>
            </a:r>
            <a:r>
              <a:rPr lang="cs-CZ" sz="6600" dirty="0" smtClean="0">
                <a:latin typeface="Arial" pitchFamily="34" charset="0"/>
                <a:cs typeface="Arial" pitchFamily="34" charset="0"/>
              </a:rPr>
              <a:t>508</a:t>
            </a:r>
            <a:r>
              <a:rPr lang="cs-CZ" sz="6600" dirty="0" smtClean="0"/>
              <a:t>del+</a:t>
            </a:r>
            <a:endParaRPr lang="cs-CZ" sz="6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9250003" y="1636693"/>
            <a:ext cx="26396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 err="1" smtClean="0">
                <a:solidFill>
                  <a:srgbClr val="FF0000"/>
                </a:solidFill>
              </a:rPr>
              <a:t>Trikafta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437169" y="238396"/>
            <a:ext cx="24449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dirty="0" smtClean="0">
                <a:latin typeface="Arial" pitchFamily="34" charset="0"/>
                <a:cs typeface="Arial" pitchFamily="34" charset="0"/>
              </a:rPr>
              <a:t>90%</a:t>
            </a:r>
            <a:endParaRPr lang="cs-CZ" sz="8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Graphic spid="6" grpId="0">
        <p:bldAsOne/>
      </p:bldGraphic>
      <p:bldP spid="12" grpId="0"/>
      <p:bldP spid="13" grpId="0"/>
      <p:bldP spid="14" grpId="0"/>
      <p:bldP spid="15" grpId="0"/>
      <p:bldP spid="18" grpId="0"/>
      <p:bldP spid="19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Cystická fibróza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619" y="1690688"/>
            <a:ext cx="5660761" cy="4594609"/>
          </a:xfrm>
        </p:spPr>
      </p:pic>
    </p:spTree>
    <p:extLst>
      <p:ext uri="{BB962C8B-B14F-4D97-AF65-F5344CB8AC3E}">
        <p14:creationId xmlns:p14="http://schemas.microsoft.com/office/powerpoint/2010/main" val="34678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88518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Co nás čeká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40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err="1"/>
              <a:t>Pipeline</a:t>
            </a:r>
            <a:r>
              <a:rPr lang="cs-CZ" dirty="0"/>
              <a:t> </a:t>
            </a:r>
            <a:endParaRPr lang="en-US" dirty="0"/>
          </a:p>
        </p:txBody>
      </p:sp>
      <p:grpSp>
        <p:nvGrpSpPr>
          <p:cNvPr id="2076" name="Skupina 2075">
            <a:extLst>
              <a:ext uri="{FF2B5EF4-FFF2-40B4-BE49-F238E27FC236}">
                <a16:creationId xmlns="" xmlns:a16="http://schemas.microsoft.com/office/drawing/2014/main" id="{4C4CF9DD-5A49-4971-8191-58343B36181A}"/>
              </a:ext>
            </a:extLst>
          </p:cNvPr>
          <p:cNvGrpSpPr/>
          <p:nvPr/>
        </p:nvGrpSpPr>
        <p:grpSpPr>
          <a:xfrm>
            <a:off x="242508" y="1408197"/>
            <a:ext cx="10250257" cy="5215182"/>
            <a:chOff x="242508" y="1408197"/>
            <a:chExt cx="10250257" cy="5215182"/>
          </a:xfrm>
        </p:grpSpPr>
        <p:grpSp>
          <p:nvGrpSpPr>
            <p:cNvPr id="2066" name="Skupina 2065">
              <a:extLst>
                <a:ext uri="{FF2B5EF4-FFF2-40B4-BE49-F238E27FC236}">
                  <a16:creationId xmlns="" xmlns:a16="http://schemas.microsoft.com/office/drawing/2014/main" id="{A43B79A6-EE3A-49A2-8A54-00EA1192B689}"/>
                </a:ext>
              </a:extLst>
            </p:cNvPr>
            <p:cNvGrpSpPr/>
            <p:nvPr/>
          </p:nvGrpSpPr>
          <p:grpSpPr>
            <a:xfrm>
              <a:off x="3145290" y="1408197"/>
              <a:ext cx="7347475" cy="5215182"/>
              <a:chOff x="1778598" y="1277693"/>
              <a:chExt cx="7347475" cy="5015528"/>
            </a:xfrm>
          </p:grpSpPr>
          <p:sp>
            <p:nvSpPr>
              <p:cNvPr id="27" name="Obdélník 26">
                <a:extLst>
                  <a:ext uri="{FF2B5EF4-FFF2-40B4-BE49-F238E27FC236}">
                    <a16:creationId xmlns="" xmlns:a16="http://schemas.microsoft.com/office/drawing/2014/main" id="{2D6A0568-ED0C-4D2E-B2BB-2080667B5161}"/>
                  </a:ext>
                </a:extLst>
              </p:cNvPr>
              <p:cNvSpPr/>
              <p:nvPr/>
            </p:nvSpPr>
            <p:spPr>
              <a:xfrm>
                <a:off x="3257775" y="1277694"/>
                <a:ext cx="1430767" cy="5015527"/>
              </a:xfrm>
              <a:prstGeom prst="rect">
                <a:avLst/>
              </a:prstGeom>
              <a:solidFill>
                <a:srgbClr val="41AEBD">
                  <a:alpha val="47059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cs-CZ" dirty="0" smtClean="0"/>
                  <a:t>Fáze jedna</a:t>
                </a:r>
                <a:endParaRPr lang="cs-CZ" dirty="0"/>
              </a:p>
            </p:txBody>
          </p:sp>
          <p:sp>
            <p:nvSpPr>
              <p:cNvPr id="11" name="Obdélník 10">
                <a:extLst>
                  <a:ext uri="{FF2B5EF4-FFF2-40B4-BE49-F238E27FC236}">
                    <a16:creationId xmlns="" xmlns:a16="http://schemas.microsoft.com/office/drawing/2014/main" id="{0074854E-727F-4BAC-A44D-AB86D1280BDD}"/>
                  </a:ext>
                </a:extLst>
              </p:cNvPr>
              <p:cNvSpPr/>
              <p:nvPr/>
            </p:nvSpPr>
            <p:spPr>
              <a:xfrm>
                <a:off x="1778598" y="1277694"/>
                <a:ext cx="1430767" cy="5015527"/>
              </a:xfrm>
              <a:prstGeom prst="rect">
                <a:avLst/>
              </a:prstGeom>
              <a:solidFill>
                <a:srgbClr val="41AEBD">
                  <a:alpha val="47059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cs-CZ" dirty="0" err="1" smtClean="0"/>
                  <a:t>Pre</a:t>
                </a:r>
                <a:r>
                  <a:rPr lang="cs-CZ" dirty="0" smtClean="0"/>
                  <a:t>-klinický</a:t>
                </a:r>
                <a:endParaRPr lang="cs-CZ" dirty="0"/>
              </a:p>
            </p:txBody>
          </p:sp>
          <p:sp>
            <p:nvSpPr>
              <p:cNvPr id="28" name="Obdélník 27">
                <a:extLst>
                  <a:ext uri="{FF2B5EF4-FFF2-40B4-BE49-F238E27FC236}">
                    <a16:creationId xmlns="" xmlns:a16="http://schemas.microsoft.com/office/drawing/2014/main" id="{45AEA053-D359-4C0E-B337-C52BC461D628}"/>
                  </a:ext>
                </a:extLst>
              </p:cNvPr>
              <p:cNvSpPr/>
              <p:nvPr/>
            </p:nvSpPr>
            <p:spPr>
              <a:xfrm>
                <a:off x="4736952" y="1277694"/>
                <a:ext cx="1430767" cy="5015527"/>
              </a:xfrm>
              <a:prstGeom prst="rect">
                <a:avLst/>
              </a:prstGeom>
              <a:solidFill>
                <a:srgbClr val="41AEBD">
                  <a:alpha val="47059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cs-CZ" dirty="0" smtClean="0"/>
                  <a:t>Fáze dvě</a:t>
                </a:r>
                <a:endParaRPr lang="cs-CZ" dirty="0"/>
              </a:p>
            </p:txBody>
          </p:sp>
          <p:sp>
            <p:nvSpPr>
              <p:cNvPr id="29" name="Obdélník 28">
                <a:extLst>
                  <a:ext uri="{FF2B5EF4-FFF2-40B4-BE49-F238E27FC236}">
                    <a16:creationId xmlns="" xmlns:a16="http://schemas.microsoft.com/office/drawing/2014/main" id="{E7297A09-0A96-4C99-9507-51508FBA0868}"/>
                  </a:ext>
                </a:extLst>
              </p:cNvPr>
              <p:cNvSpPr/>
              <p:nvPr/>
            </p:nvSpPr>
            <p:spPr>
              <a:xfrm>
                <a:off x="6216129" y="1277693"/>
                <a:ext cx="1430767" cy="5015527"/>
              </a:xfrm>
              <a:prstGeom prst="rect">
                <a:avLst/>
              </a:prstGeom>
              <a:solidFill>
                <a:srgbClr val="41AEBD">
                  <a:alpha val="47059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cs-CZ" dirty="0" smtClean="0"/>
                  <a:t>Fáze tři</a:t>
                </a:r>
                <a:endParaRPr lang="cs-CZ" dirty="0"/>
              </a:p>
            </p:txBody>
          </p:sp>
          <p:sp>
            <p:nvSpPr>
              <p:cNvPr id="30" name="Obdélník 29">
                <a:extLst>
                  <a:ext uri="{FF2B5EF4-FFF2-40B4-BE49-F238E27FC236}">
                    <a16:creationId xmlns="" xmlns:a16="http://schemas.microsoft.com/office/drawing/2014/main" id="{20F727E1-CE60-4BF1-94A0-EC76E4B45965}"/>
                  </a:ext>
                </a:extLst>
              </p:cNvPr>
              <p:cNvSpPr/>
              <p:nvPr/>
            </p:nvSpPr>
            <p:spPr>
              <a:xfrm>
                <a:off x="7695306" y="1277693"/>
                <a:ext cx="1430767" cy="5015527"/>
              </a:xfrm>
              <a:prstGeom prst="rect">
                <a:avLst/>
              </a:prstGeom>
              <a:solidFill>
                <a:srgbClr val="41AEBD">
                  <a:alpha val="47059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cs-CZ" dirty="0" smtClean="0"/>
                  <a:t>Léčba</a:t>
                </a:r>
                <a:endParaRPr lang="cs-CZ" dirty="0"/>
              </a:p>
            </p:txBody>
          </p:sp>
        </p:grpSp>
        <p:grpSp>
          <p:nvGrpSpPr>
            <p:cNvPr id="2075" name="Skupina 2074">
              <a:extLst>
                <a:ext uri="{FF2B5EF4-FFF2-40B4-BE49-F238E27FC236}">
                  <a16:creationId xmlns="" xmlns:a16="http://schemas.microsoft.com/office/drawing/2014/main" id="{2095378C-5831-4FAF-A55E-340DBCC84D6E}"/>
                </a:ext>
              </a:extLst>
            </p:cNvPr>
            <p:cNvGrpSpPr/>
            <p:nvPr/>
          </p:nvGrpSpPr>
          <p:grpSpPr>
            <a:xfrm>
              <a:off x="242508" y="1799840"/>
              <a:ext cx="2951193" cy="4693035"/>
              <a:chOff x="242508" y="1799840"/>
              <a:chExt cx="2951193" cy="4693035"/>
            </a:xfrm>
          </p:grpSpPr>
          <p:sp>
            <p:nvSpPr>
              <p:cNvPr id="2072" name="TextovéPole 2071">
                <a:extLst>
                  <a:ext uri="{FF2B5EF4-FFF2-40B4-BE49-F238E27FC236}">
                    <a16:creationId xmlns="" xmlns:a16="http://schemas.microsoft.com/office/drawing/2014/main" id="{498E224A-524D-4B46-96DC-B9074524AECB}"/>
                  </a:ext>
                </a:extLst>
              </p:cNvPr>
              <p:cNvSpPr txBox="1"/>
              <p:nvPr/>
            </p:nvSpPr>
            <p:spPr>
              <a:xfrm>
                <a:off x="2162650" y="1799840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err="1"/>
                  <a:t>Ivacaftor</a:t>
                </a:r>
                <a:endParaRPr lang="cs-CZ" dirty="0"/>
              </a:p>
            </p:txBody>
          </p:sp>
          <p:sp>
            <p:nvSpPr>
              <p:cNvPr id="103" name="TextovéPole 102">
                <a:extLst>
                  <a:ext uri="{FF2B5EF4-FFF2-40B4-BE49-F238E27FC236}">
                    <a16:creationId xmlns="" xmlns:a16="http://schemas.microsoft.com/office/drawing/2014/main" id="{AE86910C-36B9-4663-A5DD-391ADA36FBE4}"/>
                  </a:ext>
                </a:extLst>
              </p:cNvPr>
              <p:cNvSpPr txBox="1"/>
              <p:nvPr/>
            </p:nvSpPr>
            <p:spPr>
              <a:xfrm>
                <a:off x="929940" y="2108676"/>
                <a:ext cx="22637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err="1"/>
                  <a:t>Lumacaftor+Ivacaftor</a:t>
                </a:r>
                <a:endParaRPr lang="cs-CZ" dirty="0"/>
              </a:p>
            </p:txBody>
          </p:sp>
          <p:sp>
            <p:nvSpPr>
              <p:cNvPr id="104" name="TextovéPole 103">
                <a:extLst>
                  <a:ext uri="{FF2B5EF4-FFF2-40B4-BE49-F238E27FC236}">
                    <a16:creationId xmlns="" xmlns:a16="http://schemas.microsoft.com/office/drawing/2014/main" id="{731E9CEE-F7A6-441D-99EB-B938CA349A9D}"/>
                  </a:ext>
                </a:extLst>
              </p:cNvPr>
              <p:cNvSpPr txBox="1"/>
              <p:nvPr/>
            </p:nvSpPr>
            <p:spPr>
              <a:xfrm>
                <a:off x="1029582" y="2417512"/>
                <a:ext cx="21641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err="1"/>
                  <a:t>Tezacaftor+Ivacaftor</a:t>
                </a:r>
                <a:endParaRPr lang="cs-CZ" dirty="0"/>
              </a:p>
            </p:txBody>
          </p:sp>
          <p:sp>
            <p:nvSpPr>
              <p:cNvPr id="105" name="TextovéPole 104">
                <a:extLst>
                  <a:ext uri="{FF2B5EF4-FFF2-40B4-BE49-F238E27FC236}">
                    <a16:creationId xmlns="" xmlns:a16="http://schemas.microsoft.com/office/drawing/2014/main" id="{65C4E3E9-FF3E-454E-857C-A33EF164B1CA}"/>
                  </a:ext>
                </a:extLst>
              </p:cNvPr>
              <p:cNvSpPr txBox="1"/>
              <p:nvPr/>
            </p:nvSpPr>
            <p:spPr>
              <a:xfrm>
                <a:off x="242508" y="2726348"/>
                <a:ext cx="29511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VX445+Tezacaftor+Ivacaftor</a:t>
                </a:r>
              </a:p>
            </p:txBody>
          </p:sp>
          <p:sp>
            <p:nvSpPr>
              <p:cNvPr id="106" name="TextovéPole 105">
                <a:extLst>
                  <a:ext uri="{FF2B5EF4-FFF2-40B4-BE49-F238E27FC236}">
                    <a16:creationId xmlns="" xmlns:a16="http://schemas.microsoft.com/office/drawing/2014/main" id="{725060C4-4CB0-410E-96AF-9B0B1F6AFF2A}"/>
                  </a:ext>
                </a:extLst>
              </p:cNvPr>
              <p:cNvSpPr txBox="1"/>
              <p:nvPr/>
            </p:nvSpPr>
            <p:spPr>
              <a:xfrm>
                <a:off x="285982" y="3035184"/>
                <a:ext cx="2907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VX659+Tezacaftor+Ivacaftor</a:t>
                </a:r>
              </a:p>
            </p:txBody>
          </p:sp>
          <p:sp>
            <p:nvSpPr>
              <p:cNvPr id="107" name="TextovéPole 106">
                <a:extLst>
                  <a:ext uri="{FF2B5EF4-FFF2-40B4-BE49-F238E27FC236}">
                    <a16:creationId xmlns="" xmlns:a16="http://schemas.microsoft.com/office/drawing/2014/main" id="{C0EEA74E-FF6E-4A93-8AE4-BFEF54915219}"/>
                  </a:ext>
                </a:extLst>
              </p:cNvPr>
              <p:cNvSpPr txBox="1"/>
              <p:nvPr/>
            </p:nvSpPr>
            <p:spPr>
              <a:xfrm>
                <a:off x="2172588" y="3344020"/>
                <a:ext cx="10211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QBW251</a:t>
                </a:r>
              </a:p>
            </p:txBody>
          </p:sp>
          <p:sp>
            <p:nvSpPr>
              <p:cNvPr id="108" name="TextovéPole 107">
                <a:extLst>
                  <a:ext uri="{FF2B5EF4-FFF2-40B4-BE49-F238E27FC236}">
                    <a16:creationId xmlns="" xmlns:a16="http://schemas.microsoft.com/office/drawing/2014/main" id="{1CCD0F3D-F83F-4C8F-8C3F-20FA38E41852}"/>
                  </a:ext>
                </a:extLst>
              </p:cNvPr>
              <p:cNvSpPr txBox="1"/>
              <p:nvPr/>
            </p:nvSpPr>
            <p:spPr>
              <a:xfrm>
                <a:off x="2350200" y="3652856"/>
                <a:ext cx="8435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Vx-561</a:t>
                </a:r>
              </a:p>
            </p:txBody>
          </p:sp>
          <p:sp>
            <p:nvSpPr>
              <p:cNvPr id="109" name="TextovéPole 108">
                <a:extLst>
                  <a:ext uri="{FF2B5EF4-FFF2-40B4-BE49-F238E27FC236}">
                    <a16:creationId xmlns="" xmlns:a16="http://schemas.microsoft.com/office/drawing/2014/main" id="{CB897835-0F9D-4D83-9257-DC077B16FCAB}"/>
                  </a:ext>
                </a:extLst>
              </p:cNvPr>
              <p:cNvSpPr txBox="1"/>
              <p:nvPr/>
            </p:nvSpPr>
            <p:spPr>
              <a:xfrm>
                <a:off x="1930150" y="3961692"/>
                <a:ext cx="1263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ABBV-2222</a:t>
                </a:r>
              </a:p>
            </p:txBody>
          </p:sp>
          <p:sp>
            <p:nvSpPr>
              <p:cNvPr id="110" name="TextovéPole 109">
                <a:extLst>
                  <a:ext uri="{FF2B5EF4-FFF2-40B4-BE49-F238E27FC236}">
                    <a16:creationId xmlns="" xmlns:a16="http://schemas.microsoft.com/office/drawing/2014/main" id="{9E56F66D-E99D-4DC0-88A9-3AF2B9C0BA4D}"/>
                  </a:ext>
                </a:extLst>
              </p:cNvPr>
              <p:cNvSpPr txBox="1"/>
              <p:nvPr/>
            </p:nvSpPr>
            <p:spPr>
              <a:xfrm>
                <a:off x="1938101" y="4270528"/>
                <a:ext cx="1255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ABBV-3067</a:t>
                </a:r>
              </a:p>
            </p:txBody>
          </p:sp>
          <p:sp>
            <p:nvSpPr>
              <p:cNvPr id="111" name="TextovéPole 110">
                <a:extLst>
                  <a:ext uri="{FF2B5EF4-FFF2-40B4-BE49-F238E27FC236}">
                    <a16:creationId xmlns="" xmlns:a16="http://schemas.microsoft.com/office/drawing/2014/main" id="{5646E387-FFF0-478A-A63D-468D94A3C70F}"/>
                  </a:ext>
                </a:extLst>
              </p:cNvPr>
              <p:cNvSpPr txBox="1"/>
              <p:nvPr/>
            </p:nvSpPr>
            <p:spPr>
              <a:xfrm>
                <a:off x="2268448" y="4579364"/>
                <a:ext cx="925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FDL169</a:t>
                </a:r>
              </a:p>
            </p:txBody>
          </p:sp>
          <p:sp>
            <p:nvSpPr>
              <p:cNvPr id="112" name="TextovéPole 111">
                <a:extLst>
                  <a:ext uri="{FF2B5EF4-FFF2-40B4-BE49-F238E27FC236}">
                    <a16:creationId xmlns="" xmlns:a16="http://schemas.microsoft.com/office/drawing/2014/main" id="{780FF95F-0CF2-410B-AEE8-B62AB6077F20}"/>
                  </a:ext>
                </a:extLst>
              </p:cNvPr>
              <p:cNvSpPr txBox="1"/>
              <p:nvPr/>
            </p:nvSpPr>
            <p:spPr>
              <a:xfrm>
                <a:off x="2337376" y="4888200"/>
                <a:ext cx="856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PTI428</a:t>
                </a:r>
              </a:p>
            </p:txBody>
          </p:sp>
          <p:sp>
            <p:nvSpPr>
              <p:cNvPr id="113" name="TextovéPole 112">
                <a:extLst>
                  <a:ext uri="{FF2B5EF4-FFF2-40B4-BE49-F238E27FC236}">
                    <a16:creationId xmlns="" xmlns:a16="http://schemas.microsoft.com/office/drawing/2014/main" id="{EA003C99-A3AF-435C-AD6B-626A6FD2F45E}"/>
                  </a:ext>
                </a:extLst>
              </p:cNvPr>
              <p:cNvSpPr txBox="1"/>
              <p:nvPr/>
            </p:nvSpPr>
            <p:spPr>
              <a:xfrm>
                <a:off x="2274860" y="5197036"/>
                <a:ext cx="9188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PTI-801</a:t>
                </a:r>
              </a:p>
            </p:txBody>
          </p:sp>
          <p:sp>
            <p:nvSpPr>
              <p:cNvPr id="114" name="TextovéPole 113">
                <a:extLst>
                  <a:ext uri="{FF2B5EF4-FFF2-40B4-BE49-F238E27FC236}">
                    <a16:creationId xmlns="" xmlns:a16="http://schemas.microsoft.com/office/drawing/2014/main" id="{4F693005-D004-4EA3-AA44-DF5B423B68DF}"/>
                  </a:ext>
                </a:extLst>
              </p:cNvPr>
              <p:cNvSpPr txBox="1"/>
              <p:nvPr/>
            </p:nvSpPr>
            <p:spPr>
              <a:xfrm>
                <a:off x="2260432" y="5505872"/>
                <a:ext cx="9332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PTI-808</a:t>
                </a:r>
              </a:p>
            </p:txBody>
          </p:sp>
          <p:sp>
            <p:nvSpPr>
              <p:cNvPr id="115" name="TextovéPole 114">
                <a:extLst>
                  <a:ext uri="{FF2B5EF4-FFF2-40B4-BE49-F238E27FC236}">
                    <a16:creationId xmlns="" xmlns:a16="http://schemas.microsoft.com/office/drawing/2014/main" id="{2B79EB1E-49BC-48C9-AAD8-2C69FF0F68DA}"/>
                  </a:ext>
                </a:extLst>
              </p:cNvPr>
              <p:cNvSpPr txBox="1"/>
              <p:nvPr/>
            </p:nvSpPr>
            <p:spPr>
              <a:xfrm>
                <a:off x="2330964" y="5814708"/>
                <a:ext cx="8627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VX-121</a:t>
                </a:r>
              </a:p>
            </p:txBody>
          </p:sp>
          <p:sp>
            <p:nvSpPr>
              <p:cNvPr id="116" name="TextovéPole 115">
                <a:extLst>
                  <a:ext uri="{FF2B5EF4-FFF2-40B4-BE49-F238E27FC236}">
                    <a16:creationId xmlns="" xmlns:a16="http://schemas.microsoft.com/office/drawing/2014/main" id="{A958E15F-CCA9-4A02-918D-9B82A26CA157}"/>
                  </a:ext>
                </a:extLst>
              </p:cNvPr>
              <p:cNvSpPr txBox="1"/>
              <p:nvPr/>
            </p:nvSpPr>
            <p:spPr>
              <a:xfrm>
                <a:off x="2101414" y="6123543"/>
                <a:ext cx="1092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MRT5005</a:t>
                </a:r>
              </a:p>
            </p:txBody>
          </p:sp>
        </p:grpSp>
      </p:grpSp>
      <p:grpSp>
        <p:nvGrpSpPr>
          <p:cNvPr id="79" name="Skupina 78">
            <a:extLst>
              <a:ext uri="{FF2B5EF4-FFF2-40B4-BE49-F238E27FC236}">
                <a16:creationId xmlns="" xmlns:a16="http://schemas.microsoft.com/office/drawing/2014/main" id="{A3C5BD13-D754-4820-96A3-2E03505E4E4A}"/>
              </a:ext>
            </a:extLst>
          </p:cNvPr>
          <p:cNvGrpSpPr/>
          <p:nvPr/>
        </p:nvGrpSpPr>
        <p:grpSpPr>
          <a:xfrm>
            <a:off x="9068932" y="1992456"/>
            <a:ext cx="1344941" cy="619530"/>
            <a:chOff x="3361765" y="2016266"/>
            <a:chExt cx="1527587" cy="619530"/>
          </a:xfrm>
        </p:grpSpPr>
        <p:cxnSp>
          <p:nvCxnSpPr>
            <p:cNvPr id="80" name="Přímá spojnice 79">
              <a:extLst>
                <a:ext uri="{FF2B5EF4-FFF2-40B4-BE49-F238E27FC236}">
                  <a16:creationId xmlns="" xmlns:a16="http://schemas.microsoft.com/office/drawing/2014/main" id="{08C2218B-561E-4246-9A72-D6CBAEF51D73}"/>
                </a:ext>
              </a:extLst>
            </p:cNvPr>
            <p:cNvCxnSpPr>
              <a:cxnSpLocks/>
            </p:cNvCxnSpPr>
            <p:nvPr/>
          </p:nvCxnSpPr>
          <p:spPr>
            <a:xfrm>
              <a:off x="3361765" y="201626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Přímá spojnice 80">
              <a:extLst>
                <a:ext uri="{FF2B5EF4-FFF2-40B4-BE49-F238E27FC236}">
                  <a16:creationId xmlns="" xmlns:a16="http://schemas.microsoft.com/office/drawing/2014/main" id="{0BBED6C7-E4AD-4460-BE0F-1EF2D31BA69A}"/>
                </a:ext>
              </a:extLst>
            </p:cNvPr>
            <p:cNvCxnSpPr>
              <a:cxnSpLocks/>
            </p:cNvCxnSpPr>
            <p:nvPr/>
          </p:nvCxnSpPr>
          <p:spPr>
            <a:xfrm>
              <a:off x="3361765" y="2326031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nice 81">
              <a:extLst>
                <a:ext uri="{FF2B5EF4-FFF2-40B4-BE49-F238E27FC236}">
                  <a16:creationId xmlns="" xmlns:a16="http://schemas.microsoft.com/office/drawing/2014/main" id="{BC239C4C-ABEE-4667-A79C-9BE2BA1E5179}"/>
                </a:ext>
              </a:extLst>
            </p:cNvPr>
            <p:cNvCxnSpPr>
              <a:cxnSpLocks/>
            </p:cNvCxnSpPr>
            <p:nvPr/>
          </p:nvCxnSpPr>
          <p:spPr>
            <a:xfrm>
              <a:off x="3361765" y="263579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3" name="Skupina 2072">
            <a:extLst>
              <a:ext uri="{FF2B5EF4-FFF2-40B4-BE49-F238E27FC236}">
                <a16:creationId xmlns="" xmlns:a16="http://schemas.microsoft.com/office/drawing/2014/main" id="{24A761B4-9CAD-4153-8061-D387E25E67A8}"/>
              </a:ext>
            </a:extLst>
          </p:cNvPr>
          <p:cNvGrpSpPr/>
          <p:nvPr/>
        </p:nvGrpSpPr>
        <p:grpSpPr>
          <a:xfrm>
            <a:off x="7520066" y="1992456"/>
            <a:ext cx="1615983" cy="1245626"/>
            <a:chOff x="7520066" y="1992456"/>
            <a:chExt cx="1615983" cy="1245626"/>
          </a:xfrm>
        </p:grpSpPr>
        <p:cxnSp>
          <p:nvCxnSpPr>
            <p:cNvPr id="76" name="Přímá spojnice 75">
              <a:extLst>
                <a:ext uri="{FF2B5EF4-FFF2-40B4-BE49-F238E27FC236}">
                  <a16:creationId xmlns="" xmlns:a16="http://schemas.microsoft.com/office/drawing/2014/main" id="{9F58B105-CC69-49CC-98AD-16CC042CD4DB}"/>
                </a:ext>
              </a:extLst>
            </p:cNvPr>
            <p:cNvCxnSpPr>
              <a:cxnSpLocks/>
            </p:cNvCxnSpPr>
            <p:nvPr/>
          </p:nvCxnSpPr>
          <p:spPr>
            <a:xfrm>
              <a:off x="7579235" y="1992456"/>
              <a:ext cx="1482763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nice 76">
              <a:extLst>
                <a:ext uri="{FF2B5EF4-FFF2-40B4-BE49-F238E27FC236}">
                  <a16:creationId xmlns="" xmlns:a16="http://schemas.microsoft.com/office/drawing/2014/main" id="{A95239BF-B42C-4531-95CD-45C9BB29D0BD}"/>
                </a:ext>
              </a:extLst>
            </p:cNvPr>
            <p:cNvCxnSpPr>
              <a:cxnSpLocks/>
            </p:cNvCxnSpPr>
            <p:nvPr/>
          </p:nvCxnSpPr>
          <p:spPr>
            <a:xfrm>
              <a:off x="7579235" y="2302221"/>
              <a:ext cx="1482763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77">
              <a:extLst>
                <a:ext uri="{FF2B5EF4-FFF2-40B4-BE49-F238E27FC236}">
                  <a16:creationId xmlns="" xmlns:a16="http://schemas.microsoft.com/office/drawing/2014/main" id="{2C43AAC5-6F1B-4917-8381-298F34E6878A}"/>
                </a:ext>
              </a:extLst>
            </p:cNvPr>
            <p:cNvCxnSpPr>
              <a:cxnSpLocks/>
            </p:cNvCxnSpPr>
            <p:nvPr/>
          </p:nvCxnSpPr>
          <p:spPr>
            <a:xfrm>
              <a:off x="7579235" y="2611986"/>
              <a:ext cx="1482763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Přímá spojnice 84">
              <a:extLst>
                <a:ext uri="{FF2B5EF4-FFF2-40B4-BE49-F238E27FC236}">
                  <a16:creationId xmlns="" xmlns:a16="http://schemas.microsoft.com/office/drawing/2014/main" id="{A0268DF3-D001-483A-A890-47D134EA71B5}"/>
                </a:ext>
              </a:extLst>
            </p:cNvPr>
            <p:cNvCxnSpPr>
              <a:cxnSpLocks/>
            </p:cNvCxnSpPr>
            <p:nvPr/>
          </p:nvCxnSpPr>
          <p:spPr>
            <a:xfrm>
              <a:off x="7520066" y="2923665"/>
              <a:ext cx="1615983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Přímá spojnice 85">
              <a:extLst>
                <a:ext uri="{FF2B5EF4-FFF2-40B4-BE49-F238E27FC236}">
                  <a16:creationId xmlns="" xmlns:a16="http://schemas.microsoft.com/office/drawing/2014/main" id="{83A553A0-C69A-4880-9392-218C8A0F0DE4}"/>
                </a:ext>
              </a:extLst>
            </p:cNvPr>
            <p:cNvCxnSpPr>
              <a:cxnSpLocks/>
            </p:cNvCxnSpPr>
            <p:nvPr/>
          </p:nvCxnSpPr>
          <p:spPr>
            <a:xfrm>
              <a:off x="7522622" y="3238082"/>
              <a:ext cx="1019422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7" name="Skupina 2066">
            <a:extLst>
              <a:ext uri="{FF2B5EF4-FFF2-40B4-BE49-F238E27FC236}">
                <a16:creationId xmlns="" xmlns:a16="http://schemas.microsoft.com/office/drawing/2014/main" id="{3599E254-E1F7-48D4-A39D-6046471B2E76}"/>
              </a:ext>
            </a:extLst>
          </p:cNvPr>
          <p:cNvGrpSpPr/>
          <p:nvPr/>
        </p:nvGrpSpPr>
        <p:grpSpPr>
          <a:xfrm>
            <a:off x="3145290" y="1994370"/>
            <a:ext cx="1432559" cy="4328157"/>
            <a:chOff x="1778598" y="1863866"/>
            <a:chExt cx="1432559" cy="4328157"/>
          </a:xfrm>
        </p:grpSpPr>
        <p:cxnSp>
          <p:nvCxnSpPr>
            <p:cNvPr id="8" name="Přímá spojnice 7">
              <a:extLst>
                <a:ext uri="{FF2B5EF4-FFF2-40B4-BE49-F238E27FC236}">
                  <a16:creationId xmlns="" xmlns:a16="http://schemas.microsoft.com/office/drawing/2014/main" id="{BDECB04E-C444-4F5A-97D9-0F42AE3264BC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1863866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>
              <a:extLst>
                <a:ext uri="{FF2B5EF4-FFF2-40B4-BE49-F238E27FC236}">
                  <a16:creationId xmlns="" xmlns:a16="http://schemas.microsoft.com/office/drawing/2014/main" id="{6DAFA827-C851-44B2-A28D-1879B2BA66C0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2173631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="" xmlns:a16="http://schemas.microsoft.com/office/drawing/2014/main" id="{251E34C5-4506-4304-9B5C-F466B1D9A9BE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2483396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>
              <a:extLst>
                <a:ext uri="{FF2B5EF4-FFF2-40B4-BE49-F238E27FC236}">
                  <a16:creationId xmlns="" xmlns:a16="http://schemas.microsoft.com/office/drawing/2014/main" id="{605D4BFB-3943-4FC7-95F6-BB1E19EF59EB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2793161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="" xmlns:a16="http://schemas.microsoft.com/office/drawing/2014/main" id="{29BF2D4A-5BCB-4E6C-8453-5512D1491B59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3102926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="" xmlns:a16="http://schemas.microsoft.com/office/drawing/2014/main" id="{A181C382-F4B3-4A93-8131-52FE380A5D32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3412691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>
              <a:extLst>
                <a:ext uri="{FF2B5EF4-FFF2-40B4-BE49-F238E27FC236}">
                  <a16:creationId xmlns="" xmlns:a16="http://schemas.microsoft.com/office/drawing/2014/main" id="{A509AF27-48A9-4DA2-B797-558C09E2CF99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3722456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="" xmlns:a16="http://schemas.microsoft.com/office/drawing/2014/main" id="{E41F2E0B-6F9D-4CAA-A4C0-A195F125A339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4032221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="" xmlns:a16="http://schemas.microsoft.com/office/drawing/2014/main" id="{CC597078-0B82-4E85-9317-C02555DEC523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4341986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>
              <a:extLst>
                <a:ext uri="{FF2B5EF4-FFF2-40B4-BE49-F238E27FC236}">
                  <a16:creationId xmlns="" xmlns:a16="http://schemas.microsoft.com/office/drawing/2014/main" id="{AF458F10-7FED-4DCB-890A-A69DBF9F9104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4651751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="" xmlns:a16="http://schemas.microsoft.com/office/drawing/2014/main" id="{FEA03AA1-97A0-499E-98B6-20A235E59238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4961516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="" xmlns:a16="http://schemas.microsoft.com/office/drawing/2014/main" id="{BFA66CE2-CBC1-4E9E-BAFA-E7DAA06BEE64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5271281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="" xmlns:a16="http://schemas.microsoft.com/office/drawing/2014/main" id="{192941CB-24DF-42E4-811F-A04D1033A065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6192023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="" xmlns:a16="http://schemas.microsoft.com/office/drawing/2014/main" id="{83A37B19-E11D-460B-A4B8-B3D9B2A12B5E}"/>
                </a:ext>
              </a:extLst>
            </p:cNvPr>
            <p:cNvCxnSpPr>
              <a:cxnSpLocks/>
            </p:cNvCxnSpPr>
            <p:nvPr/>
          </p:nvCxnSpPr>
          <p:spPr>
            <a:xfrm>
              <a:off x="1778598" y="5581046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Přímá spojnice 92">
              <a:extLst>
                <a:ext uri="{FF2B5EF4-FFF2-40B4-BE49-F238E27FC236}">
                  <a16:creationId xmlns="" xmlns:a16="http://schemas.microsoft.com/office/drawing/2014/main" id="{72B6A251-5406-4ADD-A086-01C1DD51878C}"/>
                </a:ext>
              </a:extLst>
            </p:cNvPr>
            <p:cNvCxnSpPr>
              <a:cxnSpLocks/>
            </p:cNvCxnSpPr>
            <p:nvPr/>
          </p:nvCxnSpPr>
          <p:spPr>
            <a:xfrm>
              <a:off x="1780390" y="5894812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8" name="Skupina 2067">
            <a:extLst>
              <a:ext uri="{FF2B5EF4-FFF2-40B4-BE49-F238E27FC236}">
                <a16:creationId xmlns="" xmlns:a16="http://schemas.microsoft.com/office/drawing/2014/main" id="{F6D948E9-AF2F-4D41-9F44-81912D8C25F8}"/>
              </a:ext>
            </a:extLst>
          </p:cNvPr>
          <p:cNvGrpSpPr/>
          <p:nvPr/>
        </p:nvGrpSpPr>
        <p:grpSpPr>
          <a:xfrm>
            <a:off x="4576057" y="1994370"/>
            <a:ext cx="1529379" cy="4328157"/>
            <a:chOff x="3209365" y="1863866"/>
            <a:chExt cx="1529379" cy="4328157"/>
          </a:xfrm>
        </p:grpSpPr>
        <p:cxnSp>
          <p:nvCxnSpPr>
            <p:cNvPr id="31" name="Přímá spojnice 30">
              <a:extLst>
                <a:ext uri="{FF2B5EF4-FFF2-40B4-BE49-F238E27FC236}">
                  <a16:creationId xmlns="" xmlns:a16="http://schemas.microsoft.com/office/drawing/2014/main" id="{3E440A20-4CA7-4DFC-A8EA-A4E05A73B02E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186386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>
              <a:extLst>
                <a:ext uri="{FF2B5EF4-FFF2-40B4-BE49-F238E27FC236}">
                  <a16:creationId xmlns="" xmlns:a16="http://schemas.microsoft.com/office/drawing/2014/main" id="{F8B95FB3-B775-4CDD-AB24-A5FBE99D1007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2173631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>
              <a:extLst>
                <a:ext uri="{FF2B5EF4-FFF2-40B4-BE49-F238E27FC236}">
                  <a16:creationId xmlns="" xmlns:a16="http://schemas.microsoft.com/office/drawing/2014/main" id="{DB480205-1076-4B1D-8D8F-9D0FD495DADA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248339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>
              <a:extLst>
                <a:ext uri="{FF2B5EF4-FFF2-40B4-BE49-F238E27FC236}">
                  <a16:creationId xmlns="" xmlns:a16="http://schemas.microsoft.com/office/drawing/2014/main" id="{CCBCA947-B134-4FAA-A688-DF9CFD3EAF0B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2793161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="" xmlns:a16="http://schemas.microsoft.com/office/drawing/2014/main" id="{076718B4-FCEB-4C16-BA23-88052A7B595F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310292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>
              <a:extLst>
                <a:ext uri="{FF2B5EF4-FFF2-40B4-BE49-F238E27FC236}">
                  <a16:creationId xmlns="" xmlns:a16="http://schemas.microsoft.com/office/drawing/2014/main" id="{25B243A3-6570-4B3C-9607-1DF487CD1B4A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3412691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="" xmlns:a16="http://schemas.microsoft.com/office/drawing/2014/main" id="{110C83D7-3DC8-4CC9-88B5-B72DBCC7A3BA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372245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>
              <a:extLst>
                <a:ext uri="{FF2B5EF4-FFF2-40B4-BE49-F238E27FC236}">
                  <a16:creationId xmlns="" xmlns:a16="http://schemas.microsoft.com/office/drawing/2014/main" id="{7BC35044-692D-45C7-8D64-60A8C9EB66A4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4032221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>
              <a:extLst>
                <a:ext uri="{FF2B5EF4-FFF2-40B4-BE49-F238E27FC236}">
                  <a16:creationId xmlns="" xmlns:a16="http://schemas.microsoft.com/office/drawing/2014/main" id="{8DECEC3C-D48C-4064-B287-33650123B47C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434198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>
              <a:extLst>
                <a:ext uri="{FF2B5EF4-FFF2-40B4-BE49-F238E27FC236}">
                  <a16:creationId xmlns="" xmlns:a16="http://schemas.microsoft.com/office/drawing/2014/main" id="{F084C679-74E1-487D-B618-687F2E920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4651751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>
              <a:extLst>
                <a:ext uri="{FF2B5EF4-FFF2-40B4-BE49-F238E27FC236}">
                  <a16:creationId xmlns="" xmlns:a16="http://schemas.microsoft.com/office/drawing/2014/main" id="{FCB78A66-8D65-48EB-8FC7-22C5CC3CD505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496151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>
              <a:extLst>
                <a:ext uri="{FF2B5EF4-FFF2-40B4-BE49-F238E27FC236}">
                  <a16:creationId xmlns="" xmlns:a16="http://schemas.microsoft.com/office/drawing/2014/main" id="{5BF54DE7-6BA0-4E1F-89A1-5548282FA2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5271281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>
              <a:extLst>
                <a:ext uri="{FF2B5EF4-FFF2-40B4-BE49-F238E27FC236}">
                  <a16:creationId xmlns="" xmlns:a16="http://schemas.microsoft.com/office/drawing/2014/main" id="{5ADF1E9B-89FB-4D25-81F3-57C74A998345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6192023"/>
              <a:ext cx="319143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>
              <a:extLst>
                <a:ext uri="{FF2B5EF4-FFF2-40B4-BE49-F238E27FC236}">
                  <a16:creationId xmlns="" xmlns:a16="http://schemas.microsoft.com/office/drawing/2014/main" id="{FFB79009-09BC-4486-8592-3BA3B521A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09365" y="5581046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nice 93">
              <a:extLst>
                <a:ext uri="{FF2B5EF4-FFF2-40B4-BE49-F238E27FC236}">
                  <a16:creationId xmlns="" xmlns:a16="http://schemas.microsoft.com/office/drawing/2014/main" id="{6BA87175-00BF-4971-A280-7769C6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3211157" y="5894812"/>
              <a:ext cx="152758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4" name="Skupina 2073">
            <a:extLst>
              <a:ext uri="{FF2B5EF4-FFF2-40B4-BE49-F238E27FC236}">
                <a16:creationId xmlns="" xmlns:a16="http://schemas.microsoft.com/office/drawing/2014/main" id="{267F3258-7D88-4A9B-A57B-003B2E4D8A60}"/>
              </a:ext>
            </a:extLst>
          </p:cNvPr>
          <p:cNvGrpSpPr/>
          <p:nvPr/>
        </p:nvGrpSpPr>
        <p:grpSpPr>
          <a:xfrm>
            <a:off x="6044476" y="1985405"/>
            <a:ext cx="1538346" cy="4039911"/>
            <a:chOff x="6044476" y="1985405"/>
            <a:chExt cx="1538346" cy="4039911"/>
          </a:xfrm>
        </p:grpSpPr>
        <p:cxnSp>
          <p:nvCxnSpPr>
            <p:cNvPr id="51" name="Přímá spojnice 50">
              <a:extLst>
                <a:ext uri="{FF2B5EF4-FFF2-40B4-BE49-F238E27FC236}">
                  <a16:creationId xmlns="" xmlns:a16="http://schemas.microsoft.com/office/drawing/2014/main" id="{BA7EE56E-20A6-453D-97FA-9673D9C57A58}"/>
                </a:ext>
              </a:extLst>
            </p:cNvPr>
            <p:cNvCxnSpPr>
              <a:cxnSpLocks/>
            </p:cNvCxnSpPr>
            <p:nvPr/>
          </p:nvCxnSpPr>
          <p:spPr>
            <a:xfrm>
              <a:off x="6058820" y="4162725"/>
              <a:ext cx="425402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>
              <a:extLst>
                <a:ext uri="{FF2B5EF4-FFF2-40B4-BE49-F238E27FC236}">
                  <a16:creationId xmlns="" xmlns:a16="http://schemas.microsoft.com/office/drawing/2014/main" id="{A3E455BA-B8F0-4E7D-B4F1-1F6CDFCB95D9}"/>
                </a:ext>
              </a:extLst>
            </p:cNvPr>
            <p:cNvCxnSpPr>
              <a:cxnSpLocks/>
            </p:cNvCxnSpPr>
            <p:nvPr/>
          </p:nvCxnSpPr>
          <p:spPr>
            <a:xfrm>
              <a:off x="6058820" y="4472490"/>
              <a:ext cx="425402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>
              <a:extLst>
                <a:ext uri="{FF2B5EF4-FFF2-40B4-BE49-F238E27FC236}">
                  <a16:creationId xmlns="" xmlns:a16="http://schemas.microsoft.com/office/drawing/2014/main" id="{3CFBAEF6-2979-429B-8263-6EB705F200F1}"/>
                </a:ext>
              </a:extLst>
            </p:cNvPr>
            <p:cNvCxnSpPr>
              <a:cxnSpLocks/>
            </p:cNvCxnSpPr>
            <p:nvPr/>
          </p:nvCxnSpPr>
          <p:spPr>
            <a:xfrm>
              <a:off x="6058820" y="4782255"/>
              <a:ext cx="425402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nice 53">
              <a:extLst>
                <a:ext uri="{FF2B5EF4-FFF2-40B4-BE49-F238E27FC236}">
                  <a16:creationId xmlns="" xmlns:a16="http://schemas.microsoft.com/office/drawing/2014/main" id="{6F3B7CF1-8409-4818-80D8-C5A46381D902}"/>
                </a:ext>
              </a:extLst>
            </p:cNvPr>
            <p:cNvCxnSpPr>
              <a:cxnSpLocks/>
            </p:cNvCxnSpPr>
            <p:nvPr/>
          </p:nvCxnSpPr>
          <p:spPr>
            <a:xfrm>
              <a:off x="6058820" y="5092020"/>
              <a:ext cx="425402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nice 54">
              <a:extLst>
                <a:ext uri="{FF2B5EF4-FFF2-40B4-BE49-F238E27FC236}">
                  <a16:creationId xmlns="" xmlns:a16="http://schemas.microsoft.com/office/drawing/2014/main" id="{748ABB84-5DAA-4082-9FA1-A3BC1C658636}"/>
                </a:ext>
              </a:extLst>
            </p:cNvPr>
            <p:cNvCxnSpPr>
              <a:cxnSpLocks/>
            </p:cNvCxnSpPr>
            <p:nvPr/>
          </p:nvCxnSpPr>
          <p:spPr>
            <a:xfrm>
              <a:off x="6058820" y="5401785"/>
              <a:ext cx="425402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nice 55">
              <a:extLst>
                <a:ext uri="{FF2B5EF4-FFF2-40B4-BE49-F238E27FC236}">
                  <a16:creationId xmlns="" xmlns:a16="http://schemas.microsoft.com/office/drawing/2014/main" id="{059B3C0F-8202-4838-8681-5A1BDA224EAD}"/>
                </a:ext>
              </a:extLst>
            </p:cNvPr>
            <p:cNvCxnSpPr>
              <a:cxnSpLocks/>
            </p:cNvCxnSpPr>
            <p:nvPr/>
          </p:nvCxnSpPr>
          <p:spPr>
            <a:xfrm>
              <a:off x="6058820" y="5711550"/>
              <a:ext cx="425402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58">
              <a:extLst>
                <a:ext uri="{FF2B5EF4-FFF2-40B4-BE49-F238E27FC236}">
                  <a16:creationId xmlns="" xmlns:a16="http://schemas.microsoft.com/office/drawing/2014/main" id="{016A8AF1-D328-409F-8B57-0D9F6CB8BAF1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76" y="3538954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nice 70">
              <a:extLst>
                <a:ext uri="{FF2B5EF4-FFF2-40B4-BE49-F238E27FC236}">
                  <a16:creationId xmlns="" xmlns:a16="http://schemas.microsoft.com/office/drawing/2014/main" id="{D51DC994-A3D8-4697-84FA-5E161108A627}"/>
                </a:ext>
              </a:extLst>
            </p:cNvPr>
            <p:cNvCxnSpPr>
              <a:cxnSpLocks/>
            </p:cNvCxnSpPr>
            <p:nvPr/>
          </p:nvCxnSpPr>
          <p:spPr>
            <a:xfrm>
              <a:off x="6094678" y="1985405"/>
              <a:ext cx="1488144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71">
              <a:extLst>
                <a:ext uri="{FF2B5EF4-FFF2-40B4-BE49-F238E27FC236}">
                  <a16:creationId xmlns="" xmlns:a16="http://schemas.microsoft.com/office/drawing/2014/main" id="{5887EBEF-4815-4812-9E2E-1F9B2D71A34B}"/>
                </a:ext>
              </a:extLst>
            </p:cNvPr>
            <p:cNvCxnSpPr>
              <a:cxnSpLocks/>
            </p:cNvCxnSpPr>
            <p:nvPr/>
          </p:nvCxnSpPr>
          <p:spPr>
            <a:xfrm>
              <a:off x="6094678" y="2305928"/>
              <a:ext cx="1488144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nice 72">
              <a:extLst>
                <a:ext uri="{FF2B5EF4-FFF2-40B4-BE49-F238E27FC236}">
                  <a16:creationId xmlns="" xmlns:a16="http://schemas.microsoft.com/office/drawing/2014/main" id="{BCD92FF3-209F-4166-A82A-33241058C65D}"/>
                </a:ext>
              </a:extLst>
            </p:cNvPr>
            <p:cNvCxnSpPr>
              <a:cxnSpLocks/>
            </p:cNvCxnSpPr>
            <p:nvPr/>
          </p:nvCxnSpPr>
          <p:spPr>
            <a:xfrm>
              <a:off x="6094678" y="2615693"/>
              <a:ext cx="1488144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nice 82">
              <a:extLst>
                <a:ext uri="{FF2B5EF4-FFF2-40B4-BE49-F238E27FC236}">
                  <a16:creationId xmlns="" xmlns:a16="http://schemas.microsoft.com/office/drawing/2014/main" id="{8FAE2567-5BEC-48FE-BB4A-B1139C38D082}"/>
                </a:ext>
              </a:extLst>
            </p:cNvPr>
            <p:cNvCxnSpPr>
              <a:cxnSpLocks/>
            </p:cNvCxnSpPr>
            <p:nvPr/>
          </p:nvCxnSpPr>
          <p:spPr>
            <a:xfrm>
              <a:off x="6100056" y="2929771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nice 83">
              <a:extLst>
                <a:ext uri="{FF2B5EF4-FFF2-40B4-BE49-F238E27FC236}">
                  <a16:creationId xmlns="" xmlns:a16="http://schemas.microsoft.com/office/drawing/2014/main" id="{152C746B-1E96-4A01-85CD-17675D8F3765}"/>
                </a:ext>
              </a:extLst>
            </p:cNvPr>
            <p:cNvCxnSpPr>
              <a:cxnSpLocks/>
            </p:cNvCxnSpPr>
            <p:nvPr/>
          </p:nvCxnSpPr>
          <p:spPr>
            <a:xfrm>
              <a:off x="6103644" y="3233430"/>
              <a:ext cx="1430767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Přímá spojnice 87">
              <a:extLst>
                <a:ext uri="{FF2B5EF4-FFF2-40B4-BE49-F238E27FC236}">
                  <a16:creationId xmlns="" xmlns:a16="http://schemas.microsoft.com/office/drawing/2014/main" id="{70E3573B-2688-4292-92E6-48149B8063BC}"/>
                </a:ext>
              </a:extLst>
            </p:cNvPr>
            <p:cNvCxnSpPr>
              <a:cxnSpLocks/>
            </p:cNvCxnSpPr>
            <p:nvPr/>
          </p:nvCxnSpPr>
          <p:spPr>
            <a:xfrm>
              <a:off x="6103644" y="3852960"/>
              <a:ext cx="1371599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nice 94">
              <a:extLst>
                <a:ext uri="{FF2B5EF4-FFF2-40B4-BE49-F238E27FC236}">
                  <a16:creationId xmlns="" xmlns:a16="http://schemas.microsoft.com/office/drawing/2014/main" id="{AD239ADF-318B-4F0B-A350-AFD59148F519}"/>
                </a:ext>
              </a:extLst>
            </p:cNvPr>
            <p:cNvCxnSpPr>
              <a:cxnSpLocks/>
            </p:cNvCxnSpPr>
            <p:nvPr/>
          </p:nvCxnSpPr>
          <p:spPr>
            <a:xfrm>
              <a:off x="6060612" y="6025316"/>
              <a:ext cx="425402" cy="0"/>
            </a:xfrm>
            <a:prstGeom prst="line">
              <a:avLst/>
            </a:prstGeom>
            <a:ln w="254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83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="" xmlns:a16="http://schemas.microsoft.com/office/drawing/2014/main" id="{C010BDE8-A743-4C2A-9AAB-13AC46530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83" y="1220905"/>
            <a:ext cx="7523809" cy="5342857"/>
          </a:xfrm>
          <a:prstGeom prst="rect">
            <a:avLst/>
          </a:prstGeom>
        </p:spPr>
      </p:pic>
      <p:pic>
        <p:nvPicPr>
          <p:cNvPr id="1026" name="Picture 2" descr="D:\Y6g1w4uM_400x4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084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9528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9600" dirty="0" smtClean="0">
                <a:latin typeface="Arial" pitchFamily="34" charset="0"/>
                <a:cs typeface="Arial" pitchFamily="34" charset="0"/>
              </a:rPr>
              <a:t>500 000 000 </a:t>
            </a:r>
            <a:r>
              <a:rPr lang="cs-CZ" sz="9600" dirty="0" smtClean="0"/>
              <a:t>USD</a:t>
            </a:r>
            <a:endParaRPr lang="cs-CZ" sz="9600" dirty="0"/>
          </a:p>
        </p:txBody>
      </p:sp>
    </p:spTree>
    <p:extLst>
      <p:ext uri="{BB962C8B-B14F-4D97-AF65-F5344CB8AC3E}">
        <p14:creationId xmlns:p14="http://schemas.microsoft.com/office/powerpoint/2010/main" val="4679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9820" y="1781923"/>
            <a:ext cx="1427922" cy="2072350"/>
          </a:xfrm>
        </p:spPr>
        <p:txBody>
          <a:bodyPr>
            <a:noAutofit/>
          </a:bodyPr>
          <a:lstStyle/>
          <a:p>
            <a:r>
              <a:rPr lang="cs-CZ" sz="16600" dirty="0" smtClean="0"/>
              <a:t>C</a:t>
            </a:r>
            <a:endParaRPr lang="cs-CZ" sz="166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793851" y="1798169"/>
            <a:ext cx="1427922" cy="207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600" dirty="0" smtClean="0"/>
              <a:t>F</a:t>
            </a:r>
            <a:endParaRPr lang="cs-CZ" sz="166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579212" y="2149590"/>
            <a:ext cx="3214639" cy="1704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500" dirty="0" err="1" smtClean="0"/>
              <a:t>ystic</a:t>
            </a:r>
            <a:endParaRPr lang="cs-CZ" sz="115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6774519" y="1969327"/>
            <a:ext cx="6011186" cy="207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500" dirty="0" err="1" smtClean="0"/>
              <a:t>ibrosis</a:t>
            </a:r>
            <a:endParaRPr lang="cs-CZ" sz="1150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531505" y="2142964"/>
            <a:ext cx="3214639" cy="1704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500" dirty="0" err="1" smtClean="0"/>
              <a:t>ure</a:t>
            </a:r>
            <a:endParaRPr lang="cs-CZ" sz="11500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6742715" y="1950991"/>
            <a:ext cx="6011186" cy="2072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1500" dirty="0" err="1" smtClean="0"/>
              <a:t>ound</a:t>
            </a:r>
            <a:endParaRPr lang="cs-CZ" sz="11500" dirty="0"/>
          </a:p>
        </p:txBody>
      </p:sp>
    </p:spTree>
    <p:extLst>
      <p:ext uri="{BB962C8B-B14F-4D97-AF65-F5344CB8AC3E}">
        <p14:creationId xmlns:p14="http://schemas.microsoft.com/office/powerpoint/2010/main" val="184229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01" y="1994762"/>
            <a:ext cx="6771797" cy="399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29717" y="5993969"/>
            <a:ext cx="436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Rubin </a:t>
            </a:r>
            <a:r>
              <a:rPr lang="en-US" dirty="0" err="1"/>
              <a:t>Ther</a:t>
            </a:r>
            <a:r>
              <a:rPr lang="en-US" dirty="0"/>
              <a:t> </a:t>
            </a:r>
            <a:r>
              <a:rPr lang="en-US" dirty="0" err="1"/>
              <a:t>Adv</a:t>
            </a:r>
            <a:r>
              <a:rPr lang="en-US" dirty="0"/>
              <a:t> </a:t>
            </a:r>
            <a:r>
              <a:rPr lang="en-US" dirty="0" err="1"/>
              <a:t>Respir</a:t>
            </a:r>
            <a:r>
              <a:rPr lang="en-US" dirty="0"/>
              <a:t> Dis 2019, Vol. 13: 1–23</a:t>
            </a:r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="" xmlns:a16="http://schemas.microsoft.com/office/drawing/2014/main" id="{6AAFAE2C-04DF-4E59-B6A4-96A180F4A2C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Křivka přežití v budoucnosti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>
            <a:extLst>
              <a:ext uri="{FF2B5EF4-FFF2-40B4-BE49-F238E27FC236}">
                <a16:creationId xmlns="" xmlns:a16="http://schemas.microsoft.com/office/drawing/2014/main" id="{F810A254-E9D4-46BB-9420-CE4736027CE7}"/>
              </a:ext>
            </a:extLst>
          </p:cNvPr>
          <p:cNvGrpSpPr/>
          <p:nvPr/>
        </p:nvGrpSpPr>
        <p:grpSpPr>
          <a:xfrm>
            <a:off x="2254483" y="1474894"/>
            <a:ext cx="7969764" cy="5436685"/>
            <a:chOff x="2254483" y="1474894"/>
            <a:chExt cx="7969764" cy="5436685"/>
          </a:xfrm>
        </p:grpSpPr>
        <p:cxnSp>
          <p:nvCxnSpPr>
            <p:cNvPr id="40" name="Přímá spojnice 39">
              <a:extLst>
                <a:ext uri="{FF2B5EF4-FFF2-40B4-BE49-F238E27FC236}">
                  <a16:creationId xmlns="" xmlns:a16="http://schemas.microsoft.com/office/drawing/2014/main" id="{AA8FA7A1-C8B7-4C78-846C-7D7253200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2204" y="6016895"/>
              <a:ext cx="7152043" cy="689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="" xmlns:a16="http://schemas.microsoft.com/office/drawing/2014/main" id="{F0F66F84-A1ED-41B2-95C9-0D03A80ABF06}"/>
                </a:ext>
              </a:extLst>
            </p:cNvPr>
            <p:cNvCxnSpPr/>
            <p:nvPr/>
          </p:nvCxnSpPr>
          <p:spPr>
            <a:xfrm>
              <a:off x="3216536" y="1484555"/>
              <a:ext cx="0" cy="4539727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="" xmlns:a16="http://schemas.microsoft.com/office/drawing/2014/main" id="{2C2F2BBE-9D9C-4B47-A5F7-7E9AA1D452DC}"/>
                </a:ext>
              </a:extLst>
            </p:cNvPr>
            <p:cNvCxnSpPr/>
            <p:nvPr/>
          </p:nvCxnSpPr>
          <p:spPr>
            <a:xfrm>
              <a:off x="3072204" y="2166720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="" xmlns:a16="http://schemas.microsoft.com/office/drawing/2014/main" id="{3770EE82-7201-462D-899E-688358962098}"/>
                </a:ext>
              </a:extLst>
            </p:cNvPr>
            <p:cNvCxnSpPr/>
            <p:nvPr/>
          </p:nvCxnSpPr>
          <p:spPr>
            <a:xfrm>
              <a:off x="3072204" y="2651717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="" xmlns:a16="http://schemas.microsoft.com/office/drawing/2014/main" id="{874112BB-6D94-49D9-87FF-1B37E93E3BF9}"/>
                </a:ext>
              </a:extLst>
            </p:cNvPr>
            <p:cNvCxnSpPr/>
            <p:nvPr/>
          </p:nvCxnSpPr>
          <p:spPr>
            <a:xfrm>
              <a:off x="3072204" y="3136714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="" xmlns:a16="http://schemas.microsoft.com/office/drawing/2014/main" id="{76B3D095-BE58-4105-8749-9472B57A9D18}"/>
                </a:ext>
              </a:extLst>
            </p:cNvPr>
            <p:cNvCxnSpPr/>
            <p:nvPr/>
          </p:nvCxnSpPr>
          <p:spPr>
            <a:xfrm>
              <a:off x="3072204" y="3621711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>
              <a:extLst>
                <a:ext uri="{FF2B5EF4-FFF2-40B4-BE49-F238E27FC236}">
                  <a16:creationId xmlns="" xmlns:a16="http://schemas.microsoft.com/office/drawing/2014/main" id="{F514EFDC-4D19-4696-82F1-270D972F8556}"/>
                </a:ext>
              </a:extLst>
            </p:cNvPr>
            <p:cNvCxnSpPr/>
            <p:nvPr/>
          </p:nvCxnSpPr>
          <p:spPr>
            <a:xfrm>
              <a:off x="3072204" y="4106708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="" xmlns:a16="http://schemas.microsoft.com/office/drawing/2014/main" id="{D14F0935-CBB0-4ABF-82C2-03EB8B42B9A8}"/>
                </a:ext>
              </a:extLst>
            </p:cNvPr>
            <p:cNvCxnSpPr/>
            <p:nvPr/>
          </p:nvCxnSpPr>
          <p:spPr>
            <a:xfrm>
              <a:off x="3072204" y="4591705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="" xmlns:a16="http://schemas.microsoft.com/office/drawing/2014/main" id="{6AD5B84C-0C1C-4E82-9B11-1B57DB8E0E94}"/>
                </a:ext>
              </a:extLst>
            </p:cNvPr>
            <p:cNvCxnSpPr/>
            <p:nvPr/>
          </p:nvCxnSpPr>
          <p:spPr>
            <a:xfrm>
              <a:off x="3072204" y="5076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="" xmlns:a16="http://schemas.microsoft.com/office/drawing/2014/main" id="{7ADA1E55-4533-40FD-9B01-92C517FFDF4F}"/>
                </a:ext>
              </a:extLst>
            </p:cNvPr>
            <p:cNvCxnSpPr/>
            <p:nvPr/>
          </p:nvCxnSpPr>
          <p:spPr>
            <a:xfrm>
              <a:off x="3072204" y="5561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="" xmlns:a16="http://schemas.microsoft.com/office/drawing/2014/main" id="{FFB2A56C-F528-4D3C-80B7-623E523159ED}"/>
                </a:ext>
              </a:extLst>
            </p:cNvPr>
            <p:cNvCxnSpPr/>
            <p:nvPr/>
          </p:nvCxnSpPr>
          <p:spPr>
            <a:xfrm>
              <a:off x="3072204" y="1681723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>
              <a:extLst>
                <a:ext uri="{FF2B5EF4-FFF2-40B4-BE49-F238E27FC236}">
                  <a16:creationId xmlns="" xmlns:a16="http://schemas.microsoft.com/office/drawing/2014/main" id="{FEE51D69-12CF-4992-801F-24F34B91FCC7}"/>
                </a:ext>
              </a:extLst>
            </p:cNvPr>
            <p:cNvSpPr txBox="1"/>
            <p:nvPr/>
          </p:nvSpPr>
          <p:spPr>
            <a:xfrm>
              <a:off x="2523569" y="196666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="" xmlns:a16="http://schemas.microsoft.com/office/drawing/2014/main" id="{63A72F99-AD99-4E5E-BE8F-35A02857D197}"/>
                </a:ext>
              </a:extLst>
            </p:cNvPr>
            <p:cNvSpPr txBox="1"/>
            <p:nvPr/>
          </p:nvSpPr>
          <p:spPr>
            <a:xfrm>
              <a:off x="2523569" y="245614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="" xmlns:a16="http://schemas.microsoft.com/office/drawing/2014/main" id="{42D04BD4-3DCC-442B-95ED-FE852BB25191}"/>
                </a:ext>
              </a:extLst>
            </p:cNvPr>
            <p:cNvSpPr txBox="1"/>
            <p:nvPr/>
          </p:nvSpPr>
          <p:spPr>
            <a:xfrm>
              <a:off x="2523569" y="2923842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="" xmlns:a16="http://schemas.microsoft.com/office/drawing/2014/main" id="{F9852CDB-480B-47E6-A6AB-E7E0D0AA4CBE}"/>
                </a:ext>
              </a:extLst>
            </p:cNvPr>
            <p:cNvSpPr txBox="1"/>
            <p:nvPr/>
          </p:nvSpPr>
          <p:spPr>
            <a:xfrm>
              <a:off x="2523569" y="342165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="" xmlns:a16="http://schemas.microsoft.com/office/drawing/2014/main" id="{3E5845EA-7DA8-426B-BB05-BF68091DD69E}"/>
                </a:ext>
              </a:extLst>
            </p:cNvPr>
            <p:cNvSpPr txBox="1"/>
            <p:nvPr/>
          </p:nvSpPr>
          <p:spPr>
            <a:xfrm>
              <a:off x="2523569" y="390665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="" xmlns:a16="http://schemas.microsoft.com/office/drawing/2014/main" id="{4D2A8880-95F0-4FB8-BA99-413A2A1C27E0}"/>
                </a:ext>
              </a:extLst>
            </p:cNvPr>
            <p:cNvSpPr txBox="1"/>
            <p:nvPr/>
          </p:nvSpPr>
          <p:spPr>
            <a:xfrm>
              <a:off x="2523569" y="439164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="" xmlns:a16="http://schemas.microsoft.com/office/drawing/2014/main" id="{5BEF8C6D-3DEB-4E03-8FD1-486F41EF875E}"/>
                </a:ext>
              </a:extLst>
            </p:cNvPr>
            <p:cNvSpPr txBox="1"/>
            <p:nvPr/>
          </p:nvSpPr>
          <p:spPr>
            <a:xfrm>
              <a:off x="2523569" y="4859136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="" xmlns:a16="http://schemas.microsoft.com/office/drawing/2014/main" id="{1DF1A744-D1EB-4F2E-AB2F-23D14D58EE5E}"/>
                </a:ext>
              </a:extLst>
            </p:cNvPr>
            <p:cNvSpPr txBox="1"/>
            <p:nvPr/>
          </p:nvSpPr>
          <p:spPr>
            <a:xfrm>
              <a:off x="2523569" y="534414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="" xmlns:a16="http://schemas.microsoft.com/office/drawing/2014/main" id="{FCD78B7A-EC00-4E19-A2CC-E0729A7018D2}"/>
                </a:ext>
              </a:extLst>
            </p:cNvPr>
            <p:cNvSpPr txBox="1"/>
            <p:nvPr/>
          </p:nvSpPr>
          <p:spPr>
            <a:xfrm>
              <a:off x="2523569" y="5769677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="" xmlns:a16="http://schemas.microsoft.com/office/drawing/2014/main" id="{2C1AC42F-DDB0-4EF5-95FE-0983EBF4B21F}"/>
                </a:ext>
              </a:extLst>
            </p:cNvPr>
            <p:cNvSpPr txBox="1"/>
            <p:nvPr/>
          </p:nvSpPr>
          <p:spPr>
            <a:xfrm rot="16200000">
              <a:off x="1824589" y="3672187"/>
              <a:ext cx="1259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/>
                <a:t>Věk (roky)</a:t>
              </a:r>
              <a:endParaRPr lang="cs-CZ" sz="2000" dirty="0"/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="" xmlns:a16="http://schemas.microsoft.com/office/drawing/2014/main" id="{7AD4A6B7-472B-41CE-B515-1D105A5FE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536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>
              <a:extLst>
                <a:ext uri="{FF2B5EF4-FFF2-40B4-BE49-F238E27FC236}">
                  <a16:creationId xmlns="" xmlns:a16="http://schemas.microsoft.com/office/drawing/2014/main" id="{EB403080-37FD-4DBB-8A97-5EEA67304B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62698" y="5902494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>
              <a:extLst>
                <a:ext uri="{FF2B5EF4-FFF2-40B4-BE49-F238E27FC236}">
                  <a16:creationId xmlns="" xmlns:a16="http://schemas.microsoft.com/office/drawing/2014/main" id="{4DACC7AB-0793-44B1-8B47-340B799563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6564" y="5896998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="" xmlns:a16="http://schemas.microsoft.com/office/drawing/2014/main" id="{8A15844E-E307-4822-80D2-9BB953EF28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823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>
              <a:extLst>
                <a:ext uri="{FF2B5EF4-FFF2-40B4-BE49-F238E27FC236}">
                  <a16:creationId xmlns="" xmlns:a16="http://schemas.microsoft.com/office/drawing/2014/main" id="{2F34DCC5-1571-4E98-9ADF-878ABAB12C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59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>
              <a:extLst>
                <a:ext uri="{FF2B5EF4-FFF2-40B4-BE49-F238E27FC236}">
                  <a16:creationId xmlns="" xmlns:a16="http://schemas.microsoft.com/office/drawing/2014/main" id="{FE4BFD0A-9F33-4158-8C9B-112F337C1C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6151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>
              <a:extLst>
                <a:ext uri="{FF2B5EF4-FFF2-40B4-BE49-F238E27FC236}">
                  <a16:creationId xmlns="" xmlns:a16="http://schemas.microsoft.com/office/drawing/2014/main" id="{AD978C91-A433-4294-923E-059D13673B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6897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>
              <a:extLst>
                <a:ext uri="{FF2B5EF4-FFF2-40B4-BE49-F238E27FC236}">
                  <a16:creationId xmlns="" xmlns:a16="http://schemas.microsoft.com/office/drawing/2014/main" id="{3E724ED0-A74D-4B83-84E6-F665EB213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0194" y="5900411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50">
              <a:extLst>
                <a:ext uri="{FF2B5EF4-FFF2-40B4-BE49-F238E27FC236}">
                  <a16:creationId xmlns="" xmlns:a16="http://schemas.microsoft.com/office/drawing/2014/main" id="{03F26AEE-3BE7-4232-9078-3AA7DCAB8D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79744" y="5907756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>
              <a:extLst>
                <a:ext uri="{FF2B5EF4-FFF2-40B4-BE49-F238E27FC236}">
                  <a16:creationId xmlns="" xmlns:a16="http://schemas.microsoft.com/office/drawing/2014/main" id="{F3AC5B63-6433-42F0-AF3F-4539187C3A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8095" y="5908075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>
              <a:extLst>
                <a:ext uri="{FF2B5EF4-FFF2-40B4-BE49-F238E27FC236}">
                  <a16:creationId xmlns="" xmlns:a16="http://schemas.microsoft.com/office/drawing/2014/main" id="{30CFA076-652D-42B2-A914-53888897E4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1594" y="5886400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ovéPole 53">
              <a:extLst>
                <a:ext uri="{FF2B5EF4-FFF2-40B4-BE49-F238E27FC236}">
                  <a16:creationId xmlns="" xmlns:a16="http://schemas.microsoft.com/office/drawing/2014/main" id="{2EB92956-8B07-465C-AED8-F5E50A597915}"/>
                </a:ext>
              </a:extLst>
            </p:cNvPr>
            <p:cNvSpPr txBox="1"/>
            <p:nvPr/>
          </p:nvSpPr>
          <p:spPr>
            <a:xfrm rot="18861783">
              <a:off x="2702363" y="633266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1930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="" xmlns:a16="http://schemas.microsoft.com/office/drawing/2014/main" id="{D6545C83-953C-451F-8FB1-745EE9BD90BC}"/>
                </a:ext>
              </a:extLst>
            </p:cNvPr>
            <p:cNvSpPr txBox="1"/>
            <p:nvPr/>
          </p:nvSpPr>
          <p:spPr>
            <a:xfrm rot="18861783">
              <a:off x="3382105" y="631307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1940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="" xmlns:a16="http://schemas.microsoft.com/office/drawing/2014/main" id="{8BCCB093-3491-48A9-82EC-56F0760CDEC2}"/>
                </a:ext>
              </a:extLst>
            </p:cNvPr>
            <p:cNvSpPr txBox="1"/>
            <p:nvPr/>
          </p:nvSpPr>
          <p:spPr>
            <a:xfrm rot="18861783">
              <a:off x="4082842" y="629349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1950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="" xmlns:a16="http://schemas.microsoft.com/office/drawing/2014/main" id="{97F0B5E8-6A24-4C72-813B-B53F4A209756}"/>
                </a:ext>
              </a:extLst>
            </p:cNvPr>
            <p:cNvSpPr txBox="1"/>
            <p:nvPr/>
          </p:nvSpPr>
          <p:spPr>
            <a:xfrm rot="18861783">
              <a:off x="4762584" y="6296372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1960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="" xmlns:a16="http://schemas.microsoft.com/office/drawing/2014/main" id="{967BBA74-BABD-4E66-9719-3F0C2D58C980}"/>
                </a:ext>
              </a:extLst>
            </p:cNvPr>
            <p:cNvSpPr txBox="1"/>
            <p:nvPr/>
          </p:nvSpPr>
          <p:spPr>
            <a:xfrm rot="18861783">
              <a:off x="5431304" y="628875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1970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="" xmlns:a16="http://schemas.microsoft.com/office/drawing/2014/main" id="{70AC3850-ABBF-4F63-AD98-F132F7D02494}"/>
                </a:ext>
              </a:extLst>
            </p:cNvPr>
            <p:cNvSpPr txBox="1"/>
            <p:nvPr/>
          </p:nvSpPr>
          <p:spPr>
            <a:xfrm rot="18861783">
              <a:off x="6087562" y="6283268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1980</a:t>
              </a: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="" xmlns:a16="http://schemas.microsoft.com/office/drawing/2014/main" id="{74D5F813-7DD6-447B-B294-5C866D87EA3A}"/>
                </a:ext>
              </a:extLst>
            </p:cNvPr>
            <p:cNvSpPr txBox="1"/>
            <p:nvPr/>
          </p:nvSpPr>
          <p:spPr>
            <a:xfrm rot="18861783">
              <a:off x="6779766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1990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="" xmlns:a16="http://schemas.microsoft.com/office/drawing/2014/main" id="{5086FD66-A525-4F4E-91B7-717FB1F84E34}"/>
                </a:ext>
              </a:extLst>
            </p:cNvPr>
            <p:cNvSpPr txBox="1"/>
            <p:nvPr/>
          </p:nvSpPr>
          <p:spPr>
            <a:xfrm rot="18861783">
              <a:off x="7451027" y="628588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="" xmlns:a16="http://schemas.microsoft.com/office/drawing/2014/main" id="{DB397CC2-3D06-4EA0-A18D-CC0140AC9BE2}"/>
                </a:ext>
              </a:extLst>
            </p:cNvPr>
            <p:cNvSpPr txBox="1"/>
            <p:nvPr/>
          </p:nvSpPr>
          <p:spPr>
            <a:xfrm rot="18861783">
              <a:off x="8122288" y="627711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="" xmlns:a16="http://schemas.microsoft.com/office/drawing/2014/main" id="{1884CE32-080A-4029-BEA0-8F7D9C287BC6}"/>
                </a:ext>
              </a:extLst>
            </p:cNvPr>
            <p:cNvSpPr txBox="1"/>
            <p:nvPr/>
          </p:nvSpPr>
          <p:spPr>
            <a:xfrm rot="18861783">
              <a:off x="8724636" y="628445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="" xmlns:a16="http://schemas.microsoft.com/office/drawing/2014/main" id="{921E840A-B8CC-4E65-828B-2750AE0C1689}"/>
                </a:ext>
              </a:extLst>
            </p:cNvPr>
            <p:cNvSpPr txBox="1"/>
            <p:nvPr/>
          </p:nvSpPr>
          <p:spPr>
            <a:xfrm rot="18861783">
              <a:off x="9379773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="" xmlns:a16="http://schemas.microsoft.com/office/drawing/2014/main" id="{5F1AE218-E067-49E4-8DE6-EFE9B184B73F}"/>
                </a:ext>
              </a:extLst>
            </p:cNvPr>
            <p:cNvSpPr txBox="1"/>
            <p:nvPr/>
          </p:nvSpPr>
          <p:spPr>
            <a:xfrm>
              <a:off x="2523569" y="147489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Rukopis 65">
                <a:extLst>
                  <a:ext uri="{FF2B5EF4-FFF2-40B4-BE49-F238E27FC236}">
                    <a16:creationId xmlns="" xmlns:a16="http://schemas.microsoft.com/office/drawing/2014/main" id="{504C3395-C0A5-4022-8416-D406B0A997FB}"/>
                  </a:ext>
                </a:extLst>
              </p14:cNvPr>
              <p14:cNvContentPartPr/>
              <p14:nvPr/>
            </p14:nvContentPartPr>
            <p14:xfrm>
              <a:off x="3291395" y="5829332"/>
              <a:ext cx="1307160" cy="184680"/>
            </p14:xfrm>
          </p:contentPart>
        </mc:Choice>
        <mc:Fallback xmlns="">
          <p:pic>
            <p:nvPicPr>
              <p:cNvPr id="66" name="Rukopis 65">
                <a:extLst>
                  <a:ext uri="{FF2B5EF4-FFF2-40B4-BE49-F238E27FC236}">
                    <a16:creationId xmlns:a16="http://schemas.microsoft.com/office/drawing/2014/main" id="{504C3395-C0A5-4022-8416-D406B0A997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5755" y="5793332"/>
                <a:ext cx="13788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0" name="Rukopis 69">
                <a:extLst>
                  <a:ext uri="{FF2B5EF4-FFF2-40B4-BE49-F238E27FC236}">
                    <a16:creationId xmlns="" xmlns:a16="http://schemas.microsoft.com/office/drawing/2014/main" id="{70D27FA2-12AD-4513-BEFC-94ECD441F7FD}"/>
                  </a:ext>
                </a:extLst>
              </p14:cNvPr>
              <p14:cNvContentPartPr/>
              <p14:nvPr/>
            </p14:nvContentPartPr>
            <p14:xfrm>
              <a:off x="4614395" y="5575532"/>
              <a:ext cx="250560" cy="244080"/>
            </p14:xfrm>
          </p:contentPart>
        </mc:Choice>
        <mc:Fallback xmlns="">
          <p:pic>
            <p:nvPicPr>
              <p:cNvPr id="70" name="Rukopis 69">
                <a:extLst>
                  <a:ext uri="{FF2B5EF4-FFF2-40B4-BE49-F238E27FC236}">
                    <a16:creationId xmlns:a16="http://schemas.microsoft.com/office/drawing/2014/main" id="{70D27FA2-12AD-4513-BEFC-94ECD441F7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8755" y="5539892"/>
                <a:ext cx="32220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Rukopis 68">
                <a:extLst>
                  <a:ext uri="{FF2B5EF4-FFF2-40B4-BE49-F238E27FC236}">
                    <a16:creationId xmlns="" xmlns:a16="http://schemas.microsoft.com/office/drawing/2014/main" id="{8DFBE623-4885-49CA-BE6D-CB02C51946C1}"/>
                  </a:ext>
                </a:extLst>
              </p14:cNvPr>
              <p14:cNvContentPartPr/>
              <p14:nvPr/>
            </p14:nvContentPartPr>
            <p14:xfrm>
              <a:off x="4894115" y="5059652"/>
              <a:ext cx="358200" cy="491400"/>
            </p14:xfrm>
          </p:contentPart>
        </mc:Choice>
        <mc:Fallback xmlns="">
          <p:pic>
            <p:nvPicPr>
              <p:cNvPr id="69" name="Rukopis 68">
                <a:extLst>
                  <a:ext uri="{FF2B5EF4-FFF2-40B4-BE49-F238E27FC236}">
                    <a16:creationId xmlns:a16="http://schemas.microsoft.com/office/drawing/2014/main" id="{8DFBE623-4885-49CA-BE6D-CB02C5194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8475" y="5023652"/>
                <a:ext cx="42984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1" name="Rukopis 70">
                <a:extLst>
                  <a:ext uri="{FF2B5EF4-FFF2-40B4-BE49-F238E27FC236}">
                    <a16:creationId xmlns="" xmlns:a16="http://schemas.microsoft.com/office/drawing/2014/main" id="{D0D688C4-7C3B-4A64-97BB-8073A2912476}"/>
                  </a:ext>
                </a:extLst>
              </p14:cNvPr>
              <p14:cNvContentPartPr/>
              <p14:nvPr/>
            </p14:nvContentPartPr>
            <p14:xfrm>
              <a:off x="5260235" y="4854812"/>
              <a:ext cx="228240" cy="190440"/>
            </p14:xfrm>
          </p:contentPart>
        </mc:Choice>
        <mc:Fallback xmlns="">
          <p:pic>
            <p:nvPicPr>
              <p:cNvPr id="71" name="Rukopis 70">
                <a:extLst>
                  <a:ext uri="{FF2B5EF4-FFF2-40B4-BE49-F238E27FC236}">
                    <a16:creationId xmlns:a16="http://schemas.microsoft.com/office/drawing/2014/main" id="{D0D688C4-7C3B-4A64-97BB-8073A29124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24235" y="4818812"/>
                <a:ext cx="29988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2" name="Rukopis 71">
                <a:extLst>
                  <a:ext uri="{FF2B5EF4-FFF2-40B4-BE49-F238E27FC236}">
                    <a16:creationId xmlns="" xmlns:a16="http://schemas.microsoft.com/office/drawing/2014/main" id="{CB438D07-B742-4810-A3B2-C517DEA3DB2E}"/>
                  </a:ext>
                </a:extLst>
              </p14:cNvPr>
              <p14:cNvContentPartPr/>
              <p14:nvPr/>
            </p14:nvContentPartPr>
            <p14:xfrm>
              <a:off x="5496755" y="4296812"/>
              <a:ext cx="1054440" cy="544320"/>
            </p14:xfrm>
          </p:contentPart>
        </mc:Choice>
        <mc:Fallback xmlns="">
          <p:pic>
            <p:nvPicPr>
              <p:cNvPr id="72" name="Rukopis 71">
                <a:extLst>
                  <a:ext uri="{FF2B5EF4-FFF2-40B4-BE49-F238E27FC236}">
                    <a16:creationId xmlns:a16="http://schemas.microsoft.com/office/drawing/2014/main" id="{CB438D07-B742-4810-A3B2-C517DEA3DB2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61115" y="4260812"/>
                <a:ext cx="112608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3" name="Rukopis 72">
                <a:extLst>
                  <a:ext uri="{FF2B5EF4-FFF2-40B4-BE49-F238E27FC236}">
                    <a16:creationId xmlns="" xmlns:a16="http://schemas.microsoft.com/office/drawing/2014/main" id="{83B298BD-24B7-4C6E-839A-38E01016F06F}"/>
                  </a:ext>
                </a:extLst>
              </p14:cNvPr>
              <p14:cNvContentPartPr/>
              <p14:nvPr/>
            </p14:nvContentPartPr>
            <p14:xfrm>
              <a:off x="6572795" y="3619292"/>
              <a:ext cx="295200" cy="672840"/>
            </p14:xfrm>
          </p:contentPart>
        </mc:Choice>
        <mc:Fallback xmlns="">
          <p:pic>
            <p:nvPicPr>
              <p:cNvPr id="73" name="Rukopis 72">
                <a:extLst>
                  <a:ext uri="{FF2B5EF4-FFF2-40B4-BE49-F238E27FC236}">
                    <a16:creationId xmlns:a16="http://schemas.microsoft.com/office/drawing/2014/main" id="{83B298BD-24B7-4C6E-839A-38E01016F0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36795" y="3583292"/>
                <a:ext cx="36684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4" name="Rukopis 73">
                <a:extLst>
                  <a:ext uri="{FF2B5EF4-FFF2-40B4-BE49-F238E27FC236}">
                    <a16:creationId xmlns="" xmlns:a16="http://schemas.microsoft.com/office/drawing/2014/main" id="{11BD6FAA-1296-490E-803F-6F1C3BD502DF}"/>
                  </a:ext>
                </a:extLst>
              </p14:cNvPr>
              <p14:cNvContentPartPr/>
              <p14:nvPr/>
            </p14:nvContentPartPr>
            <p14:xfrm>
              <a:off x="6884555" y="3285932"/>
              <a:ext cx="246600" cy="317880"/>
            </p14:xfrm>
          </p:contentPart>
        </mc:Choice>
        <mc:Fallback xmlns="">
          <p:pic>
            <p:nvPicPr>
              <p:cNvPr id="74" name="Rukopis 73">
                <a:extLst>
                  <a:ext uri="{FF2B5EF4-FFF2-40B4-BE49-F238E27FC236}">
                    <a16:creationId xmlns:a16="http://schemas.microsoft.com/office/drawing/2014/main" id="{11BD6FAA-1296-490E-803F-6F1C3BD502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48555" y="3249932"/>
                <a:ext cx="3182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Rukopis 74">
                <a:extLst>
                  <a:ext uri="{FF2B5EF4-FFF2-40B4-BE49-F238E27FC236}">
                    <a16:creationId xmlns="" xmlns:a16="http://schemas.microsoft.com/office/drawing/2014/main" id="{E20C9B71-B6BC-427B-A0E2-7B7187B9A913}"/>
                  </a:ext>
                </a:extLst>
              </p14:cNvPr>
              <p14:cNvContentPartPr/>
              <p14:nvPr/>
            </p14:nvContentPartPr>
            <p14:xfrm>
              <a:off x="7132235" y="3165332"/>
              <a:ext cx="410760" cy="363240"/>
            </p14:xfrm>
          </p:contentPart>
        </mc:Choice>
        <mc:Fallback xmlns="">
          <p:pic>
            <p:nvPicPr>
              <p:cNvPr id="75" name="Rukopis 74">
                <a:extLst>
                  <a:ext uri="{FF2B5EF4-FFF2-40B4-BE49-F238E27FC236}">
                    <a16:creationId xmlns:a16="http://schemas.microsoft.com/office/drawing/2014/main" id="{E20C9B71-B6BC-427B-A0E2-7B7187B9A91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96235" y="3129692"/>
                <a:ext cx="48240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6" name="Rukopis 75">
                <a:extLst>
                  <a:ext uri="{FF2B5EF4-FFF2-40B4-BE49-F238E27FC236}">
                    <a16:creationId xmlns="" xmlns:a16="http://schemas.microsoft.com/office/drawing/2014/main" id="{0CDC63BE-7D67-49AD-8A48-BE4B2A23F833}"/>
                  </a:ext>
                </a:extLst>
              </p14:cNvPr>
              <p14:cNvContentPartPr/>
              <p14:nvPr/>
            </p14:nvContentPartPr>
            <p14:xfrm>
              <a:off x="7562435" y="2395292"/>
              <a:ext cx="759240" cy="858960"/>
            </p14:xfrm>
          </p:contentPart>
        </mc:Choice>
        <mc:Fallback xmlns="">
          <p:pic>
            <p:nvPicPr>
              <p:cNvPr id="76" name="Rukopis 75">
                <a:extLst>
                  <a:ext uri="{FF2B5EF4-FFF2-40B4-BE49-F238E27FC236}">
                    <a16:creationId xmlns:a16="http://schemas.microsoft.com/office/drawing/2014/main" id="{0CDC63BE-7D67-49AD-8A48-BE4B2A23F83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26435" y="2359292"/>
                <a:ext cx="830880" cy="9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7" name="Rukopis 76">
                <a:extLst>
                  <a:ext uri="{FF2B5EF4-FFF2-40B4-BE49-F238E27FC236}">
                    <a16:creationId xmlns="" xmlns:a16="http://schemas.microsoft.com/office/drawing/2014/main" id="{8484A611-C19F-4F10-95D4-66C69A41D1B8}"/>
                  </a:ext>
                </a:extLst>
              </p14:cNvPr>
              <p14:cNvContentPartPr/>
              <p14:nvPr/>
            </p14:nvContentPartPr>
            <p14:xfrm>
              <a:off x="8347595" y="2217452"/>
              <a:ext cx="194760" cy="127800"/>
            </p14:xfrm>
          </p:contentPart>
        </mc:Choice>
        <mc:Fallback xmlns="">
          <p:pic>
            <p:nvPicPr>
              <p:cNvPr id="77" name="Rukopis 76">
                <a:extLst>
                  <a:ext uri="{FF2B5EF4-FFF2-40B4-BE49-F238E27FC236}">
                    <a16:creationId xmlns:a16="http://schemas.microsoft.com/office/drawing/2014/main" id="{8484A611-C19F-4F10-95D4-66C69A41D1B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11595" y="2181452"/>
                <a:ext cx="2664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8" name="Rukopis 77">
                <a:extLst>
                  <a:ext uri="{FF2B5EF4-FFF2-40B4-BE49-F238E27FC236}">
                    <a16:creationId xmlns="" xmlns:a16="http://schemas.microsoft.com/office/drawing/2014/main" id="{1D392739-B84B-4744-8024-8636A8C9640F}"/>
                  </a:ext>
                </a:extLst>
              </p14:cNvPr>
              <p14:cNvContentPartPr/>
              <p14:nvPr/>
            </p14:nvContentPartPr>
            <p14:xfrm>
              <a:off x="8552075" y="2059938"/>
              <a:ext cx="277230" cy="145274"/>
            </p14:xfrm>
          </p:contentPart>
        </mc:Choice>
        <mc:Fallback xmlns="">
          <p:pic>
            <p:nvPicPr>
              <p:cNvPr id="78" name="Rukopis 77">
                <a:extLst>
                  <a:ext uri="{FF2B5EF4-FFF2-40B4-BE49-F238E27FC236}">
                    <a16:creationId xmlns:a16="http://schemas.microsoft.com/office/drawing/2014/main" id="{1D392739-B84B-4744-8024-8636A8C9640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516118" y="2023979"/>
                <a:ext cx="348785" cy="216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9" name="Rukopis 78">
                <a:extLst>
                  <a:ext uri="{FF2B5EF4-FFF2-40B4-BE49-F238E27FC236}">
                    <a16:creationId xmlns="" xmlns:a16="http://schemas.microsoft.com/office/drawing/2014/main" id="{47D79020-7D64-41A7-9140-6F105F22DE68}"/>
                  </a:ext>
                </a:extLst>
              </p14:cNvPr>
              <p14:cNvContentPartPr/>
              <p14:nvPr/>
            </p14:nvContentPartPr>
            <p14:xfrm>
              <a:off x="8840221" y="1943073"/>
              <a:ext cx="217574" cy="114013"/>
            </p14:xfrm>
          </p:contentPart>
        </mc:Choice>
        <mc:Fallback xmlns="">
          <p:pic>
            <p:nvPicPr>
              <p:cNvPr id="79" name="Rukopis 78">
                <a:extLst>
                  <a:ext uri="{FF2B5EF4-FFF2-40B4-BE49-F238E27FC236}">
                    <a16:creationId xmlns:a16="http://schemas.microsoft.com/office/drawing/2014/main" id="{47D79020-7D64-41A7-9140-6F105F22DE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04258" y="1907107"/>
                <a:ext cx="289140" cy="185586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Nadpis 1">
            <a:extLst>
              <a:ext uri="{FF2B5EF4-FFF2-40B4-BE49-F238E27FC236}">
                <a16:creationId xmlns="" xmlns:a16="http://schemas.microsoft.com/office/drawing/2014/main" id="{2CD1186D-5138-48A8-AA61-FEEE52179DC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Křivka přežití v budoucnosti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" name="Rukopis 3">
                <a:extLst>
                  <a:ext uri="{FF2B5EF4-FFF2-40B4-BE49-F238E27FC236}">
                    <a16:creationId xmlns="" xmlns:a16="http://schemas.microsoft.com/office/drawing/2014/main" id="{3A8636E8-691B-4E59-8734-4AB57A4BA73F}"/>
                  </a:ext>
                </a:extLst>
              </p14:cNvPr>
              <p14:cNvContentPartPr/>
              <p14:nvPr/>
            </p14:nvContentPartPr>
            <p14:xfrm>
              <a:off x="9100355" y="-91588"/>
              <a:ext cx="1281240" cy="20062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3A8636E8-691B-4E59-8734-4AB57A4BA73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064715" y="-127228"/>
                <a:ext cx="1352880" cy="207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33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7183F91-C60B-4C04-9ADE-08C989E5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3623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FE313C9-2B51-47C0-A354-7A15C31A7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100" y="4787153"/>
            <a:ext cx="10233800" cy="1583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smtClean="0"/>
              <a:t>Lukáš </a:t>
            </a:r>
            <a:r>
              <a:rPr lang="cs-CZ" dirty="0"/>
              <a:t>Homola</a:t>
            </a:r>
          </a:p>
          <a:p>
            <a:pPr marL="0" indent="0" algn="ctr">
              <a:buNone/>
            </a:pPr>
            <a:r>
              <a:rPr lang="cs-CZ" dirty="0" smtClean="0"/>
              <a:t>CF centrum, FN Brno a LFMU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cfbrno@gmail.com</a:t>
            </a:r>
          </a:p>
        </p:txBody>
      </p:sp>
    </p:spTree>
    <p:extLst>
      <p:ext uri="{BB962C8B-B14F-4D97-AF65-F5344CB8AC3E}">
        <p14:creationId xmlns:p14="http://schemas.microsoft.com/office/powerpoint/2010/main" val="26189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CFTR </a:t>
            </a:r>
            <a:r>
              <a:rPr lang="cs-CZ" dirty="0" smtClean="0"/>
              <a:t>gen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389" y="1985656"/>
            <a:ext cx="9773222" cy="4141403"/>
          </a:xfrm>
        </p:spPr>
      </p:pic>
    </p:spTree>
    <p:extLst>
      <p:ext uri="{BB962C8B-B14F-4D97-AF65-F5344CB8AC3E}">
        <p14:creationId xmlns:p14="http://schemas.microsoft.com/office/powerpoint/2010/main" val="6018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CFTR </a:t>
            </a:r>
            <a:r>
              <a:rPr lang="cs-CZ" dirty="0" smtClean="0"/>
              <a:t>defekt v plicích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981686"/>
            <a:ext cx="7620000" cy="4019550"/>
          </a:xfrm>
        </p:spPr>
      </p:pic>
    </p:spTree>
    <p:extLst>
      <p:ext uri="{BB962C8B-B14F-4D97-AF65-F5344CB8AC3E}">
        <p14:creationId xmlns:p14="http://schemas.microsoft.com/office/powerpoint/2010/main" val="140383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CFTR </a:t>
            </a:r>
            <a:r>
              <a:rPr lang="cs-CZ" dirty="0" smtClean="0"/>
              <a:t>defekt ve slinivce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177" y="1534731"/>
            <a:ext cx="5073645" cy="5025690"/>
          </a:xfrm>
        </p:spPr>
      </p:pic>
    </p:spTree>
    <p:extLst>
      <p:ext uri="{BB962C8B-B14F-4D97-AF65-F5344CB8AC3E}">
        <p14:creationId xmlns:p14="http://schemas.microsoft.com/office/powerpoint/2010/main" val="20638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Medián přežití</a:t>
            </a:r>
            <a:endParaRPr lang="cs-CZ" dirty="0"/>
          </a:p>
        </p:txBody>
      </p:sp>
      <p:grpSp>
        <p:nvGrpSpPr>
          <p:cNvPr id="42" name="Skupina 41">
            <a:extLst>
              <a:ext uri="{FF2B5EF4-FFF2-40B4-BE49-F238E27FC236}">
                <a16:creationId xmlns="" xmlns:a16="http://schemas.microsoft.com/office/drawing/2014/main" id="{F810A254-E9D4-46BB-9420-CE4736027CE7}"/>
              </a:ext>
            </a:extLst>
          </p:cNvPr>
          <p:cNvGrpSpPr/>
          <p:nvPr/>
        </p:nvGrpSpPr>
        <p:grpSpPr>
          <a:xfrm>
            <a:off x="2254482" y="1474894"/>
            <a:ext cx="7969765" cy="5436685"/>
            <a:chOff x="2254482" y="1474894"/>
            <a:chExt cx="7969765" cy="5436685"/>
          </a:xfrm>
        </p:grpSpPr>
        <p:cxnSp>
          <p:nvCxnSpPr>
            <p:cNvPr id="40" name="Přímá spojnice 39">
              <a:extLst>
                <a:ext uri="{FF2B5EF4-FFF2-40B4-BE49-F238E27FC236}">
                  <a16:creationId xmlns="" xmlns:a16="http://schemas.microsoft.com/office/drawing/2014/main" id="{AA8FA7A1-C8B7-4C78-846C-7D7253200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2204" y="6016895"/>
              <a:ext cx="7152043" cy="689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="" xmlns:a16="http://schemas.microsoft.com/office/drawing/2014/main" id="{F0F66F84-A1ED-41B2-95C9-0D03A80ABF06}"/>
                </a:ext>
              </a:extLst>
            </p:cNvPr>
            <p:cNvCxnSpPr/>
            <p:nvPr/>
          </p:nvCxnSpPr>
          <p:spPr>
            <a:xfrm>
              <a:off x="3216536" y="1484555"/>
              <a:ext cx="0" cy="4539727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="" xmlns:a16="http://schemas.microsoft.com/office/drawing/2014/main" id="{2C2F2BBE-9D9C-4B47-A5F7-7E9AA1D452DC}"/>
                </a:ext>
              </a:extLst>
            </p:cNvPr>
            <p:cNvCxnSpPr/>
            <p:nvPr/>
          </p:nvCxnSpPr>
          <p:spPr>
            <a:xfrm>
              <a:off x="3072204" y="2166720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="" xmlns:a16="http://schemas.microsoft.com/office/drawing/2014/main" id="{3770EE82-7201-462D-899E-688358962098}"/>
                </a:ext>
              </a:extLst>
            </p:cNvPr>
            <p:cNvCxnSpPr/>
            <p:nvPr/>
          </p:nvCxnSpPr>
          <p:spPr>
            <a:xfrm>
              <a:off x="3072204" y="2651717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="" xmlns:a16="http://schemas.microsoft.com/office/drawing/2014/main" id="{874112BB-6D94-49D9-87FF-1B37E93E3BF9}"/>
                </a:ext>
              </a:extLst>
            </p:cNvPr>
            <p:cNvCxnSpPr/>
            <p:nvPr/>
          </p:nvCxnSpPr>
          <p:spPr>
            <a:xfrm>
              <a:off x="3072204" y="3136714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="" xmlns:a16="http://schemas.microsoft.com/office/drawing/2014/main" id="{76B3D095-BE58-4105-8749-9472B57A9D18}"/>
                </a:ext>
              </a:extLst>
            </p:cNvPr>
            <p:cNvCxnSpPr/>
            <p:nvPr/>
          </p:nvCxnSpPr>
          <p:spPr>
            <a:xfrm>
              <a:off x="3072204" y="3621711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>
              <a:extLst>
                <a:ext uri="{FF2B5EF4-FFF2-40B4-BE49-F238E27FC236}">
                  <a16:creationId xmlns="" xmlns:a16="http://schemas.microsoft.com/office/drawing/2014/main" id="{F514EFDC-4D19-4696-82F1-270D972F8556}"/>
                </a:ext>
              </a:extLst>
            </p:cNvPr>
            <p:cNvCxnSpPr/>
            <p:nvPr/>
          </p:nvCxnSpPr>
          <p:spPr>
            <a:xfrm>
              <a:off x="3072204" y="4106708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="" xmlns:a16="http://schemas.microsoft.com/office/drawing/2014/main" id="{D14F0935-CBB0-4ABF-82C2-03EB8B42B9A8}"/>
                </a:ext>
              </a:extLst>
            </p:cNvPr>
            <p:cNvCxnSpPr/>
            <p:nvPr/>
          </p:nvCxnSpPr>
          <p:spPr>
            <a:xfrm>
              <a:off x="3072204" y="4591705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="" xmlns:a16="http://schemas.microsoft.com/office/drawing/2014/main" id="{6AD5B84C-0C1C-4E82-9B11-1B57DB8E0E94}"/>
                </a:ext>
              </a:extLst>
            </p:cNvPr>
            <p:cNvCxnSpPr/>
            <p:nvPr/>
          </p:nvCxnSpPr>
          <p:spPr>
            <a:xfrm>
              <a:off x="3072204" y="5076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="" xmlns:a16="http://schemas.microsoft.com/office/drawing/2014/main" id="{7ADA1E55-4533-40FD-9B01-92C517FFDF4F}"/>
                </a:ext>
              </a:extLst>
            </p:cNvPr>
            <p:cNvCxnSpPr/>
            <p:nvPr/>
          </p:nvCxnSpPr>
          <p:spPr>
            <a:xfrm>
              <a:off x="3072204" y="5561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="" xmlns:a16="http://schemas.microsoft.com/office/drawing/2014/main" id="{FFB2A56C-F528-4D3C-80B7-623E523159ED}"/>
                </a:ext>
              </a:extLst>
            </p:cNvPr>
            <p:cNvCxnSpPr/>
            <p:nvPr/>
          </p:nvCxnSpPr>
          <p:spPr>
            <a:xfrm>
              <a:off x="3072204" y="1681723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>
              <a:extLst>
                <a:ext uri="{FF2B5EF4-FFF2-40B4-BE49-F238E27FC236}">
                  <a16:creationId xmlns="" xmlns:a16="http://schemas.microsoft.com/office/drawing/2014/main" id="{FEE51D69-12CF-4992-801F-24F34B91FCC7}"/>
                </a:ext>
              </a:extLst>
            </p:cNvPr>
            <p:cNvSpPr txBox="1"/>
            <p:nvPr/>
          </p:nvSpPr>
          <p:spPr>
            <a:xfrm>
              <a:off x="2523569" y="196666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="" xmlns:a16="http://schemas.microsoft.com/office/drawing/2014/main" id="{63A72F99-AD99-4E5E-BE8F-35A02857D197}"/>
                </a:ext>
              </a:extLst>
            </p:cNvPr>
            <p:cNvSpPr txBox="1"/>
            <p:nvPr/>
          </p:nvSpPr>
          <p:spPr>
            <a:xfrm>
              <a:off x="2523569" y="245614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="" xmlns:a16="http://schemas.microsoft.com/office/drawing/2014/main" id="{42D04BD4-3DCC-442B-95ED-FE852BB25191}"/>
                </a:ext>
              </a:extLst>
            </p:cNvPr>
            <p:cNvSpPr txBox="1"/>
            <p:nvPr/>
          </p:nvSpPr>
          <p:spPr>
            <a:xfrm>
              <a:off x="2523569" y="2923842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="" xmlns:a16="http://schemas.microsoft.com/office/drawing/2014/main" id="{F9852CDB-480B-47E6-A6AB-E7E0D0AA4CBE}"/>
                </a:ext>
              </a:extLst>
            </p:cNvPr>
            <p:cNvSpPr txBox="1"/>
            <p:nvPr/>
          </p:nvSpPr>
          <p:spPr>
            <a:xfrm>
              <a:off x="2523569" y="342165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="" xmlns:a16="http://schemas.microsoft.com/office/drawing/2014/main" id="{3E5845EA-7DA8-426B-BB05-BF68091DD69E}"/>
                </a:ext>
              </a:extLst>
            </p:cNvPr>
            <p:cNvSpPr txBox="1"/>
            <p:nvPr/>
          </p:nvSpPr>
          <p:spPr>
            <a:xfrm>
              <a:off x="2523569" y="390665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="" xmlns:a16="http://schemas.microsoft.com/office/drawing/2014/main" id="{4D2A8880-95F0-4FB8-BA99-413A2A1C27E0}"/>
                </a:ext>
              </a:extLst>
            </p:cNvPr>
            <p:cNvSpPr txBox="1"/>
            <p:nvPr/>
          </p:nvSpPr>
          <p:spPr>
            <a:xfrm>
              <a:off x="2523569" y="439164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="" xmlns:a16="http://schemas.microsoft.com/office/drawing/2014/main" id="{5BEF8C6D-3DEB-4E03-8FD1-486F41EF875E}"/>
                </a:ext>
              </a:extLst>
            </p:cNvPr>
            <p:cNvSpPr txBox="1"/>
            <p:nvPr/>
          </p:nvSpPr>
          <p:spPr>
            <a:xfrm>
              <a:off x="2523569" y="4859136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="" xmlns:a16="http://schemas.microsoft.com/office/drawing/2014/main" id="{1DF1A744-D1EB-4F2E-AB2F-23D14D58EE5E}"/>
                </a:ext>
              </a:extLst>
            </p:cNvPr>
            <p:cNvSpPr txBox="1"/>
            <p:nvPr/>
          </p:nvSpPr>
          <p:spPr>
            <a:xfrm>
              <a:off x="2523569" y="534414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="" xmlns:a16="http://schemas.microsoft.com/office/drawing/2014/main" id="{FCD78B7A-EC00-4E19-A2CC-E0729A7018D2}"/>
                </a:ext>
              </a:extLst>
            </p:cNvPr>
            <p:cNvSpPr txBox="1"/>
            <p:nvPr/>
          </p:nvSpPr>
          <p:spPr>
            <a:xfrm>
              <a:off x="2523569" y="5769677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="" xmlns:a16="http://schemas.microsoft.com/office/drawing/2014/main" id="{2C1AC42F-DDB0-4EF5-95FE-0983EBF4B21F}"/>
                </a:ext>
              </a:extLst>
            </p:cNvPr>
            <p:cNvSpPr txBox="1"/>
            <p:nvPr/>
          </p:nvSpPr>
          <p:spPr>
            <a:xfrm rot="16200000">
              <a:off x="1761879" y="3672187"/>
              <a:ext cx="1385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/>
                <a:t>Age (</a:t>
              </a:r>
              <a:r>
                <a:rPr lang="cs-CZ" sz="2000" dirty="0" err="1"/>
                <a:t>years</a:t>
              </a:r>
              <a:r>
                <a:rPr lang="cs-CZ" sz="2000" dirty="0"/>
                <a:t>)</a:t>
              </a:r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="" xmlns:a16="http://schemas.microsoft.com/office/drawing/2014/main" id="{7AD4A6B7-472B-41CE-B515-1D105A5FE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536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>
              <a:extLst>
                <a:ext uri="{FF2B5EF4-FFF2-40B4-BE49-F238E27FC236}">
                  <a16:creationId xmlns="" xmlns:a16="http://schemas.microsoft.com/office/drawing/2014/main" id="{EB403080-37FD-4DBB-8A97-5EEA67304B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62698" y="5902494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>
              <a:extLst>
                <a:ext uri="{FF2B5EF4-FFF2-40B4-BE49-F238E27FC236}">
                  <a16:creationId xmlns="" xmlns:a16="http://schemas.microsoft.com/office/drawing/2014/main" id="{4DACC7AB-0793-44B1-8B47-340B799563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6564" y="5896998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="" xmlns:a16="http://schemas.microsoft.com/office/drawing/2014/main" id="{8A15844E-E307-4822-80D2-9BB953EF28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823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>
              <a:extLst>
                <a:ext uri="{FF2B5EF4-FFF2-40B4-BE49-F238E27FC236}">
                  <a16:creationId xmlns="" xmlns:a16="http://schemas.microsoft.com/office/drawing/2014/main" id="{2F34DCC5-1571-4E98-9ADF-878ABAB12C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59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>
              <a:extLst>
                <a:ext uri="{FF2B5EF4-FFF2-40B4-BE49-F238E27FC236}">
                  <a16:creationId xmlns="" xmlns:a16="http://schemas.microsoft.com/office/drawing/2014/main" id="{FE4BFD0A-9F33-4158-8C9B-112F337C1C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6151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>
              <a:extLst>
                <a:ext uri="{FF2B5EF4-FFF2-40B4-BE49-F238E27FC236}">
                  <a16:creationId xmlns="" xmlns:a16="http://schemas.microsoft.com/office/drawing/2014/main" id="{AD978C91-A433-4294-923E-059D13673B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6897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>
              <a:extLst>
                <a:ext uri="{FF2B5EF4-FFF2-40B4-BE49-F238E27FC236}">
                  <a16:creationId xmlns="" xmlns:a16="http://schemas.microsoft.com/office/drawing/2014/main" id="{3E724ED0-A74D-4B83-84E6-F665EB213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0194" y="5900411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50">
              <a:extLst>
                <a:ext uri="{FF2B5EF4-FFF2-40B4-BE49-F238E27FC236}">
                  <a16:creationId xmlns="" xmlns:a16="http://schemas.microsoft.com/office/drawing/2014/main" id="{03F26AEE-3BE7-4232-9078-3AA7DCAB8D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79744" y="5907756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>
              <a:extLst>
                <a:ext uri="{FF2B5EF4-FFF2-40B4-BE49-F238E27FC236}">
                  <a16:creationId xmlns="" xmlns:a16="http://schemas.microsoft.com/office/drawing/2014/main" id="{F3AC5B63-6433-42F0-AF3F-4539187C3A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8095" y="5908075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>
              <a:extLst>
                <a:ext uri="{FF2B5EF4-FFF2-40B4-BE49-F238E27FC236}">
                  <a16:creationId xmlns="" xmlns:a16="http://schemas.microsoft.com/office/drawing/2014/main" id="{30CFA076-652D-42B2-A914-53888897E4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1594" y="5886400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ovéPole 53">
              <a:extLst>
                <a:ext uri="{FF2B5EF4-FFF2-40B4-BE49-F238E27FC236}">
                  <a16:creationId xmlns="" xmlns:a16="http://schemas.microsoft.com/office/drawing/2014/main" id="{2EB92956-8B07-465C-AED8-F5E50A597915}"/>
                </a:ext>
              </a:extLst>
            </p:cNvPr>
            <p:cNvSpPr txBox="1"/>
            <p:nvPr/>
          </p:nvSpPr>
          <p:spPr>
            <a:xfrm rot="18861783">
              <a:off x="2702363" y="633266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1930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="" xmlns:a16="http://schemas.microsoft.com/office/drawing/2014/main" id="{D6545C83-953C-451F-8FB1-745EE9BD90BC}"/>
                </a:ext>
              </a:extLst>
            </p:cNvPr>
            <p:cNvSpPr txBox="1"/>
            <p:nvPr/>
          </p:nvSpPr>
          <p:spPr>
            <a:xfrm rot="18861783">
              <a:off x="3382105" y="631307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1940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="" xmlns:a16="http://schemas.microsoft.com/office/drawing/2014/main" id="{8BCCB093-3491-48A9-82EC-56F0760CDEC2}"/>
                </a:ext>
              </a:extLst>
            </p:cNvPr>
            <p:cNvSpPr txBox="1"/>
            <p:nvPr/>
          </p:nvSpPr>
          <p:spPr>
            <a:xfrm rot="18861783">
              <a:off x="4082842" y="629349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1950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="" xmlns:a16="http://schemas.microsoft.com/office/drawing/2014/main" id="{97F0B5E8-6A24-4C72-813B-B53F4A209756}"/>
                </a:ext>
              </a:extLst>
            </p:cNvPr>
            <p:cNvSpPr txBox="1"/>
            <p:nvPr/>
          </p:nvSpPr>
          <p:spPr>
            <a:xfrm rot="18861783">
              <a:off x="4762584" y="6296372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1960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="" xmlns:a16="http://schemas.microsoft.com/office/drawing/2014/main" id="{967BBA74-BABD-4E66-9719-3F0C2D58C980}"/>
                </a:ext>
              </a:extLst>
            </p:cNvPr>
            <p:cNvSpPr txBox="1"/>
            <p:nvPr/>
          </p:nvSpPr>
          <p:spPr>
            <a:xfrm rot="18861783">
              <a:off x="5431304" y="628875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1970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="" xmlns:a16="http://schemas.microsoft.com/office/drawing/2014/main" id="{70AC3850-ABBF-4F63-AD98-F132F7D02494}"/>
                </a:ext>
              </a:extLst>
            </p:cNvPr>
            <p:cNvSpPr txBox="1"/>
            <p:nvPr/>
          </p:nvSpPr>
          <p:spPr>
            <a:xfrm rot="18861783">
              <a:off x="6087562" y="6283268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1980</a:t>
              </a: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="" xmlns:a16="http://schemas.microsoft.com/office/drawing/2014/main" id="{74D5F813-7DD6-447B-B294-5C866D87EA3A}"/>
                </a:ext>
              </a:extLst>
            </p:cNvPr>
            <p:cNvSpPr txBox="1"/>
            <p:nvPr/>
          </p:nvSpPr>
          <p:spPr>
            <a:xfrm rot="18861783">
              <a:off x="6779766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1990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="" xmlns:a16="http://schemas.microsoft.com/office/drawing/2014/main" id="{5086FD66-A525-4F4E-91B7-717FB1F84E34}"/>
                </a:ext>
              </a:extLst>
            </p:cNvPr>
            <p:cNvSpPr txBox="1"/>
            <p:nvPr/>
          </p:nvSpPr>
          <p:spPr>
            <a:xfrm rot="18861783">
              <a:off x="7451027" y="628588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="" xmlns:a16="http://schemas.microsoft.com/office/drawing/2014/main" id="{DB397CC2-3D06-4EA0-A18D-CC0140AC9BE2}"/>
                </a:ext>
              </a:extLst>
            </p:cNvPr>
            <p:cNvSpPr txBox="1"/>
            <p:nvPr/>
          </p:nvSpPr>
          <p:spPr>
            <a:xfrm rot="18861783">
              <a:off x="8122288" y="627711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="" xmlns:a16="http://schemas.microsoft.com/office/drawing/2014/main" id="{1884CE32-080A-4029-BEA0-8F7D9C287BC6}"/>
                </a:ext>
              </a:extLst>
            </p:cNvPr>
            <p:cNvSpPr txBox="1"/>
            <p:nvPr/>
          </p:nvSpPr>
          <p:spPr>
            <a:xfrm rot="18861783">
              <a:off x="8724636" y="628445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="" xmlns:a16="http://schemas.microsoft.com/office/drawing/2014/main" id="{921E840A-B8CC-4E65-828B-2750AE0C1689}"/>
                </a:ext>
              </a:extLst>
            </p:cNvPr>
            <p:cNvSpPr txBox="1"/>
            <p:nvPr/>
          </p:nvSpPr>
          <p:spPr>
            <a:xfrm rot="18861783">
              <a:off x="9379773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="" xmlns:a16="http://schemas.microsoft.com/office/drawing/2014/main" id="{5F1AE218-E067-49E4-8DE6-EFE9B184B73F}"/>
                </a:ext>
              </a:extLst>
            </p:cNvPr>
            <p:cNvSpPr txBox="1"/>
            <p:nvPr/>
          </p:nvSpPr>
          <p:spPr>
            <a:xfrm>
              <a:off x="2523569" y="147489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Rukopis 65">
                <a:extLst>
                  <a:ext uri="{FF2B5EF4-FFF2-40B4-BE49-F238E27FC236}">
                    <a16:creationId xmlns="" xmlns:a16="http://schemas.microsoft.com/office/drawing/2014/main" id="{504C3395-C0A5-4022-8416-D406B0A997FB}"/>
                  </a:ext>
                </a:extLst>
              </p14:cNvPr>
              <p14:cNvContentPartPr/>
              <p14:nvPr/>
            </p14:nvContentPartPr>
            <p14:xfrm>
              <a:off x="3291395" y="5829332"/>
              <a:ext cx="1307160" cy="184680"/>
            </p14:xfrm>
          </p:contentPart>
        </mc:Choice>
        <mc:Fallback xmlns="">
          <p:pic>
            <p:nvPicPr>
              <p:cNvPr id="66" name="Rukopis 65">
                <a:extLst>
                  <a:ext uri="{FF2B5EF4-FFF2-40B4-BE49-F238E27FC236}">
                    <a16:creationId xmlns:a16="http://schemas.microsoft.com/office/drawing/2014/main" id="{504C3395-C0A5-4022-8416-D406B0A997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5755" y="5793332"/>
                <a:ext cx="1378800" cy="25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Skupina 92">
            <a:extLst>
              <a:ext uri="{FF2B5EF4-FFF2-40B4-BE49-F238E27FC236}">
                <a16:creationId xmlns="" xmlns:a16="http://schemas.microsoft.com/office/drawing/2014/main" id="{8A2A05BA-C741-4D72-A967-18271D65042F}"/>
              </a:ext>
            </a:extLst>
          </p:cNvPr>
          <p:cNvGrpSpPr/>
          <p:nvPr/>
        </p:nvGrpSpPr>
        <p:grpSpPr>
          <a:xfrm>
            <a:off x="3465532" y="2882847"/>
            <a:ext cx="3809056" cy="2861403"/>
            <a:chOff x="3465532" y="2882847"/>
            <a:chExt cx="3809056" cy="2861403"/>
          </a:xfrm>
        </p:grpSpPr>
        <p:cxnSp>
          <p:nvCxnSpPr>
            <p:cNvPr id="91" name="Přímá spojnice se šipkou 90">
              <a:extLst>
                <a:ext uri="{FF2B5EF4-FFF2-40B4-BE49-F238E27FC236}">
                  <a16:creationId xmlns="" xmlns:a16="http://schemas.microsoft.com/office/drawing/2014/main" id="{C1BDFAA5-A244-45B5-8D8E-536D73FFA0C4}"/>
                </a:ext>
              </a:extLst>
            </p:cNvPr>
            <p:cNvCxnSpPr/>
            <p:nvPr/>
          </p:nvCxnSpPr>
          <p:spPr>
            <a:xfrm>
              <a:off x="4600354" y="3429000"/>
              <a:ext cx="0" cy="231525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ovéPole 91">
              <a:extLst>
                <a:ext uri="{FF2B5EF4-FFF2-40B4-BE49-F238E27FC236}">
                  <a16:creationId xmlns="" xmlns:a16="http://schemas.microsoft.com/office/drawing/2014/main" id="{F29A9627-6269-440D-A9A6-962B608B3BD1}"/>
                </a:ext>
              </a:extLst>
            </p:cNvPr>
            <p:cNvSpPr txBox="1"/>
            <p:nvPr/>
          </p:nvSpPr>
          <p:spPr>
            <a:xfrm>
              <a:off x="3465532" y="2882847"/>
              <a:ext cx="3809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 smtClean="0"/>
                <a:t>Pankreatické enzymy</a:t>
              </a:r>
              <a:endParaRPr lang="cs-CZ" sz="32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8" name="Rukopis 97">
                <a:extLst>
                  <a:ext uri="{FF2B5EF4-FFF2-40B4-BE49-F238E27FC236}">
                    <a16:creationId xmlns="" xmlns:a16="http://schemas.microsoft.com/office/drawing/2014/main" id="{1D70C65B-8EAC-4EF2-8AA9-27BF70C8B8C6}"/>
                  </a:ext>
                </a:extLst>
              </p14:cNvPr>
              <p14:cNvContentPartPr/>
              <p14:nvPr/>
            </p14:nvContentPartPr>
            <p14:xfrm>
              <a:off x="4614395" y="5575532"/>
              <a:ext cx="250560" cy="244080"/>
            </p14:xfrm>
          </p:contentPart>
        </mc:Choice>
        <mc:Fallback xmlns="">
          <p:pic>
            <p:nvPicPr>
              <p:cNvPr id="98" name="Rukopis 97">
                <a:extLst>
                  <a:ext uri="{FF2B5EF4-FFF2-40B4-BE49-F238E27FC236}">
                    <a16:creationId xmlns:a16="http://schemas.microsoft.com/office/drawing/2014/main" id="{1D70C65B-8EAC-4EF2-8AA9-27BF70C8B8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8755" y="5539892"/>
                <a:ext cx="32220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Skupina 93">
            <a:extLst>
              <a:ext uri="{FF2B5EF4-FFF2-40B4-BE49-F238E27FC236}">
                <a16:creationId xmlns="" xmlns:a16="http://schemas.microsoft.com/office/drawing/2014/main" id="{FDD5C558-4A0E-463A-8F0E-C579F381A6D0}"/>
              </a:ext>
            </a:extLst>
          </p:cNvPr>
          <p:cNvGrpSpPr/>
          <p:nvPr/>
        </p:nvGrpSpPr>
        <p:grpSpPr>
          <a:xfrm>
            <a:off x="3489147" y="2606310"/>
            <a:ext cx="3068469" cy="2908109"/>
            <a:chOff x="3489147" y="2606310"/>
            <a:chExt cx="3068469" cy="2908109"/>
          </a:xfrm>
        </p:grpSpPr>
        <p:cxnSp>
          <p:nvCxnSpPr>
            <p:cNvPr id="99" name="Přímá spojnice se šipkou 98">
              <a:extLst>
                <a:ext uri="{FF2B5EF4-FFF2-40B4-BE49-F238E27FC236}">
                  <a16:creationId xmlns="" xmlns:a16="http://schemas.microsoft.com/office/drawing/2014/main" id="{9D63A432-802C-497B-BACA-AB56367B4794}"/>
                </a:ext>
              </a:extLst>
            </p:cNvPr>
            <p:cNvCxnSpPr/>
            <p:nvPr/>
          </p:nvCxnSpPr>
          <p:spPr>
            <a:xfrm>
              <a:off x="4881841" y="3199169"/>
              <a:ext cx="0" cy="231525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ovéPole 99">
              <a:extLst>
                <a:ext uri="{FF2B5EF4-FFF2-40B4-BE49-F238E27FC236}">
                  <a16:creationId xmlns="" xmlns:a16="http://schemas.microsoft.com/office/drawing/2014/main" id="{11525DB2-82F6-4845-9122-D443DA26B4C1}"/>
                </a:ext>
              </a:extLst>
            </p:cNvPr>
            <p:cNvSpPr txBox="1"/>
            <p:nvPr/>
          </p:nvSpPr>
          <p:spPr>
            <a:xfrm>
              <a:off x="3489147" y="2606310"/>
              <a:ext cx="30684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 err="1"/>
                <a:t>Airway</a:t>
              </a:r>
              <a:r>
                <a:rPr lang="cs-CZ" sz="3200" dirty="0"/>
                <a:t> </a:t>
              </a:r>
              <a:r>
                <a:rPr lang="cs-CZ" sz="3200" dirty="0" err="1"/>
                <a:t>clearence</a:t>
              </a:r>
              <a:endParaRPr lang="cs-CZ" sz="3200" dirty="0"/>
            </a:p>
          </p:txBody>
        </p:sp>
      </p:grpSp>
      <p:grpSp>
        <p:nvGrpSpPr>
          <p:cNvPr id="101" name="Skupina 100">
            <a:extLst>
              <a:ext uri="{FF2B5EF4-FFF2-40B4-BE49-F238E27FC236}">
                <a16:creationId xmlns="" xmlns:a16="http://schemas.microsoft.com/office/drawing/2014/main" id="{237EF851-79F2-4601-A662-F9776E351C8E}"/>
              </a:ext>
            </a:extLst>
          </p:cNvPr>
          <p:cNvGrpSpPr/>
          <p:nvPr/>
        </p:nvGrpSpPr>
        <p:grpSpPr>
          <a:xfrm>
            <a:off x="4035595" y="1801661"/>
            <a:ext cx="2302682" cy="3233399"/>
            <a:chOff x="4035595" y="1801661"/>
            <a:chExt cx="2302682" cy="3233399"/>
          </a:xfrm>
        </p:grpSpPr>
        <p:cxnSp>
          <p:nvCxnSpPr>
            <p:cNvPr id="102" name="Přímá spojnice se šipkou 101">
              <a:extLst>
                <a:ext uri="{FF2B5EF4-FFF2-40B4-BE49-F238E27FC236}">
                  <a16:creationId xmlns="" xmlns:a16="http://schemas.microsoft.com/office/drawing/2014/main" id="{93332AA9-FAF6-4289-AC29-E7C171359582}"/>
                </a:ext>
              </a:extLst>
            </p:cNvPr>
            <p:cNvCxnSpPr/>
            <p:nvPr/>
          </p:nvCxnSpPr>
          <p:spPr>
            <a:xfrm>
              <a:off x="5292945" y="2719810"/>
              <a:ext cx="0" cy="231525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ovéPole 102">
              <a:extLst>
                <a:ext uri="{FF2B5EF4-FFF2-40B4-BE49-F238E27FC236}">
                  <a16:creationId xmlns="" xmlns:a16="http://schemas.microsoft.com/office/drawing/2014/main" id="{81E822A2-1679-4D4A-909E-66D49ABC87AC}"/>
                </a:ext>
              </a:extLst>
            </p:cNvPr>
            <p:cNvSpPr txBox="1"/>
            <p:nvPr/>
          </p:nvSpPr>
          <p:spPr>
            <a:xfrm>
              <a:off x="4035595" y="1801661"/>
              <a:ext cx="230268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smtClean="0"/>
                <a:t>Stafylokoková</a:t>
              </a:r>
              <a:endParaRPr lang="cs-CZ" sz="2800" dirty="0" smtClean="0"/>
            </a:p>
            <a:p>
              <a:r>
                <a:rPr lang="cs-CZ" sz="2800" dirty="0" smtClean="0"/>
                <a:t>antibiotika</a:t>
              </a:r>
              <a:endParaRPr lang="cs-CZ" sz="28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4" name="Rukopis 103">
                <a:extLst>
                  <a:ext uri="{FF2B5EF4-FFF2-40B4-BE49-F238E27FC236}">
                    <a16:creationId xmlns="" xmlns:a16="http://schemas.microsoft.com/office/drawing/2014/main" id="{113BC34D-CC62-47B4-933F-8BDA8B6E0D53}"/>
                  </a:ext>
                </a:extLst>
              </p14:cNvPr>
              <p14:cNvContentPartPr/>
              <p14:nvPr/>
            </p14:nvContentPartPr>
            <p14:xfrm>
              <a:off x="4894115" y="5059652"/>
              <a:ext cx="358200" cy="491400"/>
            </p14:xfrm>
          </p:contentPart>
        </mc:Choice>
        <mc:Fallback xmlns="">
          <p:pic>
            <p:nvPicPr>
              <p:cNvPr id="104" name="Rukopis 103">
                <a:extLst>
                  <a:ext uri="{FF2B5EF4-FFF2-40B4-BE49-F238E27FC236}">
                    <a16:creationId xmlns:a16="http://schemas.microsoft.com/office/drawing/2014/main" id="{113BC34D-CC62-47B4-933F-8BDA8B6E0D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8475" y="5023652"/>
                <a:ext cx="429840" cy="56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Skupina 104">
            <a:extLst>
              <a:ext uri="{FF2B5EF4-FFF2-40B4-BE49-F238E27FC236}">
                <a16:creationId xmlns="" xmlns:a16="http://schemas.microsoft.com/office/drawing/2014/main" id="{C0201ABE-AACC-45D8-85CD-0980ACE95F96}"/>
              </a:ext>
            </a:extLst>
          </p:cNvPr>
          <p:cNvGrpSpPr/>
          <p:nvPr/>
        </p:nvGrpSpPr>
        <p:grpSpPr>
          <a:xfrm>
            <a:off x="4222666" y="2632820"/>
            <a:ext cx="2855028" cy="2193816"/>
            <a:chOff x="4222666" y="2632820"/>
            <a:chExt cx="2855028" cy="2193816"/>
          </a:xfrm>
        </p:grpSpPr>
        <p:cxnSp>
          <p:nvCxnSpPr>
            <p:cNvPr id="106" name="Přímá spojnice se šipkou 105">
              <a:extLst>
                <a:ext uri="{FF2B5EF4-FFF2-40B4-BE49-F238E27FC236}">
                  <a16:creationId xmlns="" xmlns:a16="http://schemas.microsoft.com/office/drawing/2014/main" id="{750BFB01-2393-403D-AE27-F3EF50E8A211}"/>
                </a:ext>
              </a:extLst>
            </p:cNvPr>
            <p:cNvCxnSpPr>
              <a:cxnSpLocks/>
            </p:cNvCxnSpPr>
            <p:nvPr/>
          </p:nvCxnSpPr>
          <p:spPr>
            <a:xfrm>
              <a:off x="5480017" y="3550969"/>
              <a:ext cx="0" cy="127566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ovéPole 106">
              <a:extLst>
                <a:ext uri="{FF2B5EF4-FFF2-40B4-BE49-F238E27FC236}">
                  <a16:creationId xmlns="" xmlns:a16="http://schemas.microsoft.com/office/drawing/2014/main" id="{1A2B4283-195E-4A19-900E-E75A411D3C57}"/>
                </a:ext>
              </a:extLst>
            </p:cNvPr>
            <p:cNvSpPr txBox="1"/>
            <p:nvPr/>
          </p:nvSpPr>
          <p:spPr>
            <a:xfrm>
              <a:off x="4222666" y="2632820"/>
              <a:ext cx="28550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 smtClean="0"/>
                <a:t>Pseudomonádová</a:t>
              </a:r>
              <a:endParaRPr lang="cs-CZ" sz="2800" dirty="0" smtClean="0"/>
            </a:p>
            <a:p>
              <a:pPr algn="ctr"/>
              <a:r>
                <a:rPr lang="cs-CZ" sz="2800" dirty="0" smtClean="0"/>
                <a:t>antibiotika</a:t>
              </a:r>
              <a:endParaRPr lang="cs-CZ" sz="28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8" name="Rukopis 107">
                <a:extLst>
                  <a:ext uri="{FF2B5EF4-FFF2-40B4-BE49-F238E27FC236}">
                    <a16:creationId xmlns="" xmlns:a16="http://schemas.microsoft.com/office/drawing/2014/main" id="{CD8DC80A-FFF3-4550-8700-AF26733E01BE}"/>
                  </a:ext>
                </a:extLst>
              </p14:cNvPr>
              <p14:cNvContentPartPr/>
              <p14:nvPr/>
            </p14:nvContentPartPr>
            <p14:xfrm>
              <a:off x="5260235" y="4854812"/>
              <a:ext cx="228240" cy="190440"/>
            </p14:xfrm>
          </p:contentPart>
        </mc:Choice>
        <mc:Fallback xmlns="">
          <p:pic>
            <p:nvPicPr>
              <p:cNvPr id="108" name="Rukopis 107">
                <a:extLst>
                  <a:ext uri="{FF2B5EF4-FFF2-40B4-BE49-F238E27FC236}">
                    <a16:creationId xmlns:a16="http://schemas.microsoft.com/office/drawing/2014/main" id="{CD8DC80A-FFF3-4550-8700-AF26733E01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24235" y="4818812"/>
                <a:ext cx="299880" cy="26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Skupina 108">
            <a:extLst>
              <a:ext uri="{FF2B5EF4-FFF2-40B4-BE49-F238E27FC236}">
                <a16:creationId xmlns="" xmlns:a16="http://schemas.microsoft.com/office/drawing/2014/main" id="{4CC6E75A-7EE4-4397-A08B-897B611E32A0}"/>
              </a:ext>
            </a:extLst>
          </p:cNvPr>
          <p:cNvGrpSpPr/>
          <p:nvPr/>
        </p:nvGrpSpPr>
        <p:grpSpPr>
          <a:xfrm>
            <a:off x="5320536" y="2709382"/>
            <a:ext cx="2500556" cy="1546040"/>
            <a:chOff x="5320536" y="2709382"/>
            <a:chExt cx="2500556" cy="1546040"/>
          </a:xfrm>
        </p:grpSpPr>
        <p:cxnSp>
          <p:nvCxnSpPr>
            <p:cNvPr id="110" name="Přímá spojnice se šipkou 109">
              <a:extLst>
                <a:ext uri="{FF2B5EF4-FFF2-40B4-BE49-F238E27FC236}">
                  <a16:creationId xmlns="" xmlns:a16="http://schemas.microsoft.com/office/drawing/2014/main" id="{A06274B4-A12E-49C2-A9FC-6A448A6BD843}"/>
                </a:ext>
              </a:extLst>
            </p:cNvPr>
            <p:cNvCxnSpPr>
              <a:cxnSpLocks/>
            </p:cNvCxnSpPr>
            <p:nvPr/>
          </p:nvCxnSpPr>
          <p:spPr>
            <a:xfrm>
              <a:off x="6577886" y="3627531"/>
              <a:ext cx="0" cy="62789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ovéPole 110">
              <a:extLst>
                <a:ext uri="{FF2B5EF4-FFF2-40B4-BE49-F238E27FC236}">
                  <a16:creationId xmlns="" xmlns:a16="http://schemas.microsoft.com/office/drawing/2014/main" id="{5B519750-7A59-4250-A8A2-AFBA4B7EDAA7}"/>
                </a:ext>
              </a:extLst>
            </p:cNvPr>
            <p:cNvSpPr txBox="1"/>
            <p:nvPr/>
          </p:nvSpPr>
          <p:spPr>
            <a:xfrm>
              <a:off x="5320536" y="2709382"/>
              <a:ext cx="25005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/>
                <a:t>Transplantace plic</a:t>
              </a:r>
              <a:endParaRPr lang="cs-CZ" sz="28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2" name="Rukopis 111">
                <a:extLst>
                  <a:ext uri="{FF2B5EF4-FFF2-40B4-BE49-F238E27FC236}">
                    <a16:creationId xmlns="" xmlns:a16="http://schemas.microsoft.com/office/drawing/2014/main" id="{6E373C23-CAD1-45D3-873B-D9DDD3A24F5F}"/>
                  </a:ext>
                </a:extLst>
              </p14:cNvPr>
              <p14:cNvContentPartPr/>
              <p14:nvPr/>
            </p14:nvContentPartPr>
            <p14:xfrm>
              <a:off x="5496755" y="4296812"/>
              <a:ext cx="1054440" cy="544320"/>
            </p14:xfrm>
          </p:contentPart>
        </mc:Choice>
        <mc:Fallback xmlns="">
          <p:pic>
            <p:nvPicPr>
              <p:cNvPr id="112" name="Rukopis 111">
                <a:extLst>
                  <a:ext uri="{FF2B5EF4-FFF2-40B4-BE49-F238E27FC236}">
                    <a16:creationId xmlns:a16="http://schemas.microsoft.com/office/drawing/2014/main" id="{6E373C23-CAD1-45D3-873B-D9DDD3A24F5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61115" y="4260812"/>
                <a:ext cx="1126080" cy="61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Skupina 117">
            <a:extLst>
              <a:ext uri="{FF2B5EF4-FFF2-40B4-BE49-F238E27FC236}">
                <a16:creationId xmlns="" xmlns:a16="http://schemas.microsoft.com/office/drawing/2014/main" id="{38B59BD5-C8EF-4406-B9C9-92B9708D1AD8}"/>
              </a:ext>
            </a:extLst>
          </p:cNvPr>
          <p:cNvGrpSpPr/>
          <p:nvPr/>
        </p:nvGrpSpPr>
        <p:grpSpPr>
          <a:xfrm>
            <a:off x="5880877" y="1902147"/>
            <a:ext cx="2500556" cy="1548512"/>
            <a:chOff x="5880877" y="1902147"/>
            <a:chExt cx="2500556" cy="1548512"/>
          </a:xfrm>
        </p:grpSpPr>
        <p:cxnSp>
          <p:nvCxnSpPr>
            <p:cNvPr id="114" name="Přímá spojnice se šipkou 113">
              <a:extLst>
                <a:ext uri="{FF2B5EF4-FFF2-40B4-BE49-F238E27FC236}">
                  <a16:creationId xmlns="" xmlns:a16="http://schemas.microsoft.com/office/drawing/2014/main" id="{9FAF2FA9-4513-42DA-A52B-1503870FB771}"/>
                </a:ext>
              </a:extLst>
            </p:cNvPr>
            <p:cNvCxnSpPr>
              <a:cxnSpLocks/>
            </p:cNvCxnSpPr>
            <p:nvPr/>
          </p:nvCxnSpPr>
          <p:spPr>
            <a:xfrm>
              <a:off x="7163590" y="2822768"/>
              <a:ext cx="0" cy="62789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ovéPole 114">
              <a:extLst>
                <a:ext uri="{FF2B5EF4-FFF2-40B4-BE49-F238E27FC236}">
                  <a16:creationId xmlns="" xmlns:a16="http://schemas.microsoft.com/office/drawing/2014/main" id="{9C7901DD-187C-489A-A5E6-BE2929FAF908}"/>
                </a:ext>
              </a:extLst>
            </p:cNvPr>
            <p:cNvSpPr txBox="1"/>
            <p:nvPr/>
          </p:nvSpPr>
          <p:spPr>
            <a:xfrm>
              <a:off x="5880877" y="1902147"/>
              <a:ext cx="2500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/>
                <a:t>Objev genu</a:t>
              </a:r>
              <a:endParaRPr lang="cs-CZ" sz="28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3" name="Rukopis 112">
                <a:extLst>
                  <a:ext uri="{FF2B5EF4-FFF2-40B4-BE49-F238E27FC236}">
                    <a16:creationId xmlns="" xmlns:a16="http://schemas.microsoft.com/office/drawing/2014/main" id="{CB969A4F-3A34-4C25-972A-FD94E4C206B9}"/>
                  </a:ext>
                </a:extLst>
              </p14:cNvPr>
              <p14:cNvContentPartPr/>
              <p14:nvPr/>
            </p14:nvContentPartPr>
            <p14:xfrm>
              <a:off x="6572795" y="3285932"/>
              <a:ext cx="558360" cy="1006200"/>
            </p14:xfrm>
          </p:contentPart>
        </mc:Choice>
        <mc:Fallback xmlns="">
          <p:pic>
            <p:nvPicPr>
              <p:cNvPr id="113" name="Rukopis 112">
                <a:extLst>
                  <a:ext uri="{FF2B5EF4-FFF2-40B4-BE49-F238E27FC236}">
                    <a16:creationId xmlns:a16="http://schemas.microsoft.com/office/drawing/2014/main" id="{CB969A4F-3A34-4C25-972A-FD94E4C206B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36795" y="3249932"/>
                <a:ext cx="630000" cy="107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Skupina 118">
            <a:extLst>
              <a:ext uri="{FF2B5EF4-FFF2-40B4-BE49-F238E27FC236}">
                <a16:creationId xmlns="" xmlns:a16="http://schemas.microsoft.com/office/drawing/2014/main" id="{410D8C0C-2C31-4BEB-B672-5C4975DE20C7}"/>
              </a:ext>
            </a:extLst>
          </p:cNvPr>
          <p:cNvGrpSpPr/>
          <p:nvPr/>
        </p:nvGrpSpPr>
        <p:grpSpPr>
          <a:xfrm>
            <a:off x="6292717" y="1994054"/>
            <a:ext cx="2500556" cy="1145914"/>
            <a:chOff x="6292717" y="1994054"/>
            <a:chExt cx="2500556" cy="1145914"/>
          </a:xfrm>
        </p:grpSpPr>
        <p:cxnSp>
          <p:nvCxnSpPr>
            <p:cNvPr id="120" name="Přímá spojnice se šipkou 119">
              <a:extLst>
                <a:ext uri="{FF2B5EF4-FFF2-40B4-BE49-F238E27FC236}">
                  <a16:creationId xmlns="" xmlns:a16="http://schemas.microsoft.com/office/drawing/2014/main" id="{7E14C390-C4A0-4A62-BC87-7878EF6507BF}"/>
                </a:ext>
              </a:extLst>
            </p:cNvPr>
            <p:cNvCxnSpPr>
              <a:cxnSpLocks/>
            </p:cNvCxnSpPr>
            <p:nvPr/>
          </p:nvCxnSpPr>
          <p:spPr>
            <a:xfrm>
              <a:off x="7575430" y="2512077"/>
              <a:ext cx="0" cy="627891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ovéPole 120">
              <a:extLst>
                <a:ext uri="{FF2B5EF4-FFF2-40B4-BE49-F238E27FC236}">
                  <a16:creationId xmlns="" xmlns:a16="http://schemas.microsoft.com/office/drawing/2014/main" id="{F940A61C-4257-4178-A41B-C3819809B2D1}"/>
                </a:ext>
              </a:extLst>
            </p:cNvPr>
            <p:cNvSpPr txBox="1"/>
            <p:nvPr/>
          </p:nvSpPr>
          <p:spPr>
            <a:xfrm>
              <a:off x="6292717" y="1994054"/>
              <a:ext cx="2500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err="1" smtClean="0"/>
                <a:t>Dornáza</a:t>
              </a:r>
              <a:r>
                <a:rPr lang="cs-CZ" sz="2800" dirty="0" smtClean="0"/>
                <a:t> </a:t>
              </a:r>
              <a:r>
                <a:rPr lang="cs-CZ" sz="2800" dirty="0" err="1"/>
                <a:t>alpha</a:t>
              </a:r>
              <a:endParaRPr lang="cs-CZ" sz="28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2" name="Rukopis 121">
                <a:extLst>
                  <a:ext uri="{FF2B5EF4-FFF2-40B4-BE49-F238E27FC236}">
                    <a16:creationId xmlns="" xmlns:a16="http://schemas.microsoft.com/office/drawing/2014/main" id="{5BF20A45-7FD4-4506-BBCC-6075DE755BB5}"/>
                  </a:ext>
                </a:extLst>
              </p14:cNvPr>
              <p14:cNvContentPartPr/>
              <p14:nvPr/>
            </p14:nvContentPartPr>
            <p14:xfrm>
              <a:off x="7132235" y="3165332"/>
              <a:ext cx="410760" cy="363240"/>
            </p14:xfrm>
          </p:contentPart>
        </mc:Choice>
        <mc:Fallback xmlns="">
          <p:pic>
            <p:nvPicPr>
              <p:cNvPr id="122" name="Rukopis 121">
                <a:extLst>
                  <a:ext uri="{FF2B5EF4-FFF2-40B4-BE49-F238E27FC236}">
                    <a16:creationId xmlns:a16="http://schemas.microsoft.com/office/drawing/2014/main" id="{5BF20A45-7FD4-4506-BBCC-6075DE755B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96235" y="3129692"/>
                <a:ext cx="482400" cy="4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4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2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Medián přežití</a:t>
            </a:r>
            <a:endParaRPr lang="cs-CZ" dirty="0"/>
          </a:p>
        </p:txBody>
      </p:sp>
      <p:grpSp>
        <p:nvGrpSpPr>
          <p:cNvPr id="42" name="Skupina 41">
            <a:extLst>
              <a:ext uri="{FF2B5EF4-FFF2-40B4-BE49-F238E27FC236}">
                <a16:creationId xmlns="" xmlns:a16="http://schemas.microsoft.com/office/drawing/2014/main" id="{F810A254-E9D4-46BB-9420-CE4736027CE7}"/>
              </a:ext>
            </a:extLst>
          </p:cNvPr>
          <p:cNvGrpSpPr/>
          <p:nvPr/>
        </p:nvGrpSpPr>
        <p:grpSpPr>
          <a:xfrm>
            <a:off x="2254482" y="1474894"/>
            <a:ext cx="7969765" cy="5436685"/>
            <a:chOff x="2254482" y="1474894"/>
            <a:chExt cx="7969765" cy="5436685"/>
          </a:xfrm>
        </p:grpSpPr>
        <p:cxnSp>
          <p:nvCxnSpPr>
            <p:cNvPr id="40" name="Přímá spojnice 39">
              <a:extLst>
                <a:ext uri="{FF2B5EF4-FFF2-40B4-BE49-F238E27FC236}">
                  <a16:creationId xmlns="" xmlns:a16="http://schemas.microsoft.com/office/drawing/2014/main" id="{AA8FA7A1-C8B7-4C78-846C-7D7253200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2204" y="6016895"/>
              <a:ext cx="7152043" cy="689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>
              <a:extLst>
                <a:ext uri="{FF2B5EF4-FFF2-40B4-BE49-F238E27FC236}">
                  <a16:creationId xmlns="" xmlns:a16="http://schemas.microsoft.com/office/drawing/2014/main" id="{F0F66F84-A1ED-41B2-95C9-0D03A80ABF06}"/>
                </a:ext>
              </a:extLst>
            </p:cNvPr>
            <p:cNvCxnSpPr/>
            <p:nvPr/>
          </p:nvCxnSpPr>
          <p:spPr>
            <a:xfrm>
              <a:off x="3216536" y="1484555"/>
              <a:ext cx="0" cy="4539727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>
              <a:extLst>
                <a:ext uri="{FF2B5EF4-FFF2-40B4-BE49-F238E27FC236}">
                  <a16:creationId xmlns="" xmlns:a16="http://schemas.microsoft.com/office/drawing/2014/main" id="{2C2F2BBE-9D9C-4B47-A5F7-7E9AA1D452DC}"/>
                </a:ext>
              </a:extLst>
            </p:cNvPr>
            <p:cNvCxnSpPr/>
            <p:nvPr/>
          </p:nvCxnSpPr>
          <p:spPr>
            <a:xfrm>
              <a:off x="3072204" y="2166720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>
              <a:extLst>
                <a:ext uri="{FF2B5EF4-FFF2-40B4-BE49-F238E27FC236}">
                  <a16:creationId xmlns="" xmlns:a16="http://schemas.microsoft.com/office/drawing/2014/main" id="{3770EE82-7201-462D-899E-688358962098}"/>
                </a:ext>
              </a:extLst>
            </p:cNvPr>
            <p:cNvCxnSpPr/>
            <p:nvPr/>
          </p:nvCxnSpPr>
          <p:spPr>
            <a:xfrm>
              <a:off x="3072204" y="2651717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="" xmlns:a16="http://schemas.microsoft.com/office/drawing/2014/main" id="{874112BB-6D94-49D9-87FF-1B37E93E3BF9}"/>
                </a:ext>
              </a:extLst>
            </p:cNvPr>
            <p:cNvCxnSpPr/>
            <p:nvPr/>
          </p:nvCxnSpPr>
          <p:spPr>
            <a:xfrm>
              <a:off x="3072204" y="3136714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="" xmlns:a16="http://schemas.microsoft.com/office/drawing/2014/main" id="{76B3D095-BE58-4105-8749-9472B57A9D18}"/>
                </a:ext>
              </a:extLst>
            </p:cNvPr>
            <p:cNvCxnSpPr/>
            <p:nvPr/>
          </p:nvCxnSpPr>
          <p:spPr>
            <a:xfrm>
              <a:off x="3072204" y="3621711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>
              <a:extLst>
                <a:ext uri="{FF2B5EF4-FFF2-40B4-BE49-F238E27FC236}">
                  <a16:creationId xmlns="" xmlns:a16="http://schemas.microsoft.com/office/drawing/2014/main" id="{F514EFDC-4D19-4696-82F1-270D972F8556}"/>
                </a:ext>
              </a:extLst>
            </p:cNvPr>
            <p:cNvCxnSpPr/>
            <p:nvPr/>
          </p:nvCxnSpPr>
          <p:spPr>
            <a:xfrm>
              <a:off x="3072204" y="4106708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="" xmlns:a16="http://schemas.microsoft.com/office/drawing/2014/main" id="{D14F0935-CBB0-4ABF-82C2-03EB8B42B9A8}"/>
                </a:ext>
              </a:extLst>
            </p:cNvPr>
            <p:cNvCxnSpPr/>
            <p:nvPr/>
          </p:nvCxnSpPr>
          <p:spPr>
            <a:xfrm>
              <a:off x="3072204" y="4591705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="" xmlns:a16="http://schemas.microsoft.com/office/drawing/2014/main" id="{6AD5B84C-0C1C-4E82-9B11-1B57DB8E0E94}"/>
                </a:ext>
              </a:extLst>
            </p:cNvPr>
            <p:cNvCxnSpPr/>
            <p:nvPr/>
          </p:nvCxnSpPr>
          <p:spPr>
            <a:xfrm>
              <a:off x="3072204" y="5076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="" xmlns:a16="http://schemas.microsoft.com/office/drawing/2014/main" id="{7ADA1E55-4533-40FD-9B01-92C517FFDF4F}"/>
                </a:ext>
              </a:extLst>
            </p:cNvPr>
            <p:cNvCxnSpPr/>
            <p:nvPr/>
          </p:nvCxnSpPr>
          <p:spPr>
            <a:xfrm>
              <a:off x="3072204" y="5561702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="" xmlns:a16="http://schemas.microsoft.com/office/drawing/2014/main" id="{FFB2A56C-F528-4D3C-80B7-623E523159ED}"/>
                </a:ext>
              </a:extLst>
            </p:cNvPr>
            <p:cNvCxnSpPr/>
            <p:nvPr/>
          </p:nvCxnSpPr>
          <p:spPr>
            <a:xfrm>
              <a:off x="3072204" y="1681723"/>
              <a:ext cx="290457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>
              <a:extLst>
                <a:ext uri="{FF2B5EF4-FFF2-40B4-BE49-F238E27FC236}">
                  <a16:creationId xmlns="" xmlns:a16="http://schemas.microsoft.com/office/drawing/2014/main" id="{FEE51D69-12CF-4992-801F-24F34B91FCC7}"/>
                </a:ext>
              </a:extLst>
            </p:cNvPr>
            <p:cNvSpPr txBox="1"/>
            <p:nvPr/>
          </p:nvSpPr>
          <p:spPr>
            <a:xfrm>
              <a:off x="2523569" y="196666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="" xmlns:a16="http://schemas.microsoft.com/office/drawing/2014/main" id="{63A72F99-AD99-4E5E-BE8F-35A02857D197}"/>
                </a:ext>
              </a:extLst>
            </p:cNvPr>
            <p:cNvSpPr txBox="1"/>
            <p:nvPr/>
          </p:nvSpPr>
          <p:spPr>
            <a:xfrm>
              <a:off x="2523569" y="245614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="" xmlns:a16="http://schemas.microsoft.com/office/drawing/2014/main" id="{42D04BD4-3DCC-442B-95ED-FE852BB25191}"/>
                </a:ext>
              </a:extLst>
            </p:cNvPr>
            <p:cNvSpPr txBox="1"/>
            <p:nvPr/>
          </p:nvSpPr>
          <p:spPr>
            <a:xfrm>
              <a:off x="2523569" y="2923842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="" xmlns:a16="http://schemas.microsoft.com/office/drawing/2014/main" id="{F9852CDB-480B-47E6-A6AB-E7E0D0AA4CBE}"/>
                </a:ext>
              </a:extLst>
            </p:cNvPr>
            <p:cNvSpPr txBox="1"/>
            <p:nvPr/>
          </p:nvSpPr>
          <p:spPr>
            <a:xfrm>
              <a:off x="2523569" y="342165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="" xmlns:a16="http://schemas.microsoft.com/office/drawing/2014/main" id="{3E5845EA-7DA8-426B-BB05-BF68091DD69E}"/>
                </a:ext>
              </a:extLst>
            </p:cNvPr>
            <p:cNvSpPr txBox="1"/>
            <p:nvPr/>
          </p:nvSpPr>
          <p:spPr>
            <a:xfrm>
              <a:off x="2523569" y="390665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="" xmlns:a16="http://schemas.microsoft.com/office/drawing/2014/main" id="{4D2A8880-95F0-4FB8-BA99-413A2A1C27E0}"/>
                </a:ext>
              </a:extLst>
            </p:cNvPr>
            <p:cNvSpPr txBox="1"/>
            <p:nvPr/>
          </p:nvSpPr>
          <p:spPr>
            <a:xfrm>
              <a:off x="2523569" y="4391643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="" xmlns:a16="http://schemas.microsoft.com/office/drawing/2014/main" id="{5BEF8C6D-3DEB-4E03-8FD1-486F41EF875E}"/>
                </a:ext>
              </a:extLst>
            </p:cNvPr>
            <p:cNvSpPr txBox="1"/>
            <p:nvPr/>
          </p:nvSpPr>
          <p:spPr>
            <a:xfrm>
              <a:off x="2523569" y="4859136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="" xmlns:a16="http://schemas.microsoft.com/office/drawing/2014/main" id="{1DF1A744-D1EB-4F2E-AB2F-23D14D58EE5E}"/>
                </a:ext>
              </a:extLst>
            </p:cNvPr>
            <p:cNvSpPr txBox="1"/>
            <p:nvPr/>
          </p:nvSpPr>
          <p:spPr>
            <a:xfrm>
              <a:off x="2523569" y="5344140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="" xmlns:a16="http://schemas.microsoft.com/office/drawing/2014/main" id="{FCD78B7A-EC00-4E19-A2CC-E0729A7018D2}"/>
                </a:ext>
              </a:extLst>
            </p:cNvPr>
            <p:cNvSpPr txBox="1"/>
            <p:nvPr/>
          </p:nvSpPr>
          <p:spPr>
            <a:xfrm>
              <a:off x="2523569" y="5769677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="" xmlns:a16="http://schemas.microsoft.com/office/drawing/2014/main" id="{2C1AC42F-DDB0-4EF5-95FE-0983EBF4B21F}"/>
                </a:ext>
              </a:extLst>
            </p:cNvPr>
            <p:cNvSpPr txBox="1"/>
            <p:nvPr/>
          </p:nvSpPr>
          <p:spPr>
            <a:xfrm rot="16200000">
              <a:off x="1761879" y="3672187"/>
              <a:ext cx="1385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/>
                <a:t>Age (</a:t>
              </a:r>
              <a:r>
                <a:rPr lang="cs-CZ" sz="2000" dirty="0" err="1"/>
                <a:t>years</a:t>
              </a:r>
              <a:r>
                <a:rPr lang="cs-CZ" sz="2000" dirty="0"/>
                <a:t>)</a:t>
              </a:r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="" xmlns:a16="http://schemas.microsoft.com/office/drawing/2014/main" id="{7AD4A6B7-472B-41CE-B515-1D105A5FEB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536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>
              <a:extLst>
                <a:ext uri="{FF2B5EF4-FFF2-40B4-BE49-F238E27FC236}">
                  <a16:creationId xmlns="" xmlns:a16="http://schemas.microsoft.com/office/drawing/2014/main" id="{EB403080-37FD-4DBB-8A97-5EEA67304B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62698" y="5902494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>
              <a:extLst>
                <a:ext uri="{FF2B5EF4-FFF2-40B4-BE49-F238E27FC236}">
                  <a16:creationId xmlns="" xmlns:a16="http://schemas.microsoft.com/office/drawing/2014/main" id="{4DACC7AB-0793-44B1-8B47-340B799563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6564" y="5896998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="" xmlns:a16="http://schemas.microsoft.com/office/drawing/2014/main" id="{8A15844E-E307-4822-80D2-9BB953EF28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4823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Přímá spojnice 46">
              <a:extLst>
                <a:ext uri="{FF2B5EF4-FFF2-40B4-BE49-F238E27FC236}">
                  <a16:creationId xmlns="" xmlns:a16="http://schemas.microsoft.com/office/drawing/2014/main" id="{2F34DCC5-1571-4E98-9ADF-878ABAB12C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592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>
              <a:extLst>
                <a:ext uri="{FF2B5EF4-FFF2-40B4-BE49-F238E27FC236}">
                  <a16:creationId xmlns="" xmlns:a16="http://schemas.microsoft.com/office/drawing/2014/main" id="{FE4BFD0A-9F33-4158-8C9B-112F337C1C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6151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>
              <a:extLst>
                <a:ext uri="{FF2B5EF4-FFF2-40B4-BE49-F238E27FC236}">
                  <a16:creationId xmlns="" xmlns:a16="http://schemas.microsoft.com/office/drawing/2014/main" id="{AD978C91-A433-4294-923E-059D13673B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6897" y="5896839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>
              <a:extLst>
                <a:ext uri="{FF2B5EF4-FFF2-40B4-BE49-F238E27FC236}">
                  <a16:creationId xmlns="" xmlns:a16="http://schemas.microsoft.com/office/drawing/2014/main" id="{3E724ED0-A74D-4B83-84E6-F665EB213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0194" y="5900411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Přímá spojnice 50">
              <a:extLst>
                <a:ext uri="{FF2B5EF4-FFF2-40B4-BE49-F238E27FC236}">
                  <a16:creationId xmlns="" xmlns:a16="http://schemas.microsoft.com/office/drawing/2014/main" id="{03F26AEE-3BE7-4232-9078-3AA7DCAB8D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79744" y="5907756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nice 51">
              <a:extLst>
                <a:ext uri="{FF2B5EF4-FFF2-40B4-BE49-F238E27FC236}">
                  <a16:creationId xmlns="" xmlns:a16="http://schemas.microsoft.com/office/drawing/2014/main" id="{F3AC5B63-6433-42F0-AF3F-4539187C3A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8095" y="5908075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>
              <a:extLst>
                <a:ext uri="{FF2B5EF4-FFF2-40B4-BE49-F238E27FC236}">
                  <a16:creationId xmlns="" xmlns:a16="http://schemas.microsoft.com/office/drawing/2014/main" id="{30CFA076-652D-42B2-A914-53888897E4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51594" y="5886400"/>
              <a:ext cx="9" cy="29972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ovéPole 53">
              <a:extLst>
                <a:ext uri="{FF2B5EF4-FFF2-40B4-BE49-F238E27FC236}">
                  <a16:creationId xmlns="" xmlns:a16="http://schemas.microsoft.com/office/drawing/2014/main" id="{2EB92956-8B07-465C-AED8-F5E50A597915}"/>
                </a:ext>
              </a:extLst>
            </p:cNvPr>
            <p:cNvSpPr txBox="1"/>
            <p:nvPr/>
          </p:nvSpPr>
          <p:spPr>
            <a:xfrm rot="18861783">
              <a:off x="2702363" y="633266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1930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="" xmlns:a16="http://schemas.microsoft.com/office/drawing/2014/main" id="{D6545C83-953C-451F-8FB1-745EE9BD90BC}"/>
                </a:ext>
              </a:extLst>
            </p:cNvPr>
            <p:cNvSpPr txBox="1"/>
            <p:nvPr/>
          </p:nvSpPr>
          <p:spPr>
            <a:xfrm rot="18861783">
              <a:off x="3382105" y="631307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1940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="" xmlns:a16="http://schemas.microsoft.com/office/drawing/2014/main" id="{8BCCB093-3491-48A9-82EC-56F0760CDEC2}"/>
                </a:ext>
              </a:extLst>
            </p:cNvPr>
            <p:cNvSpPr txBox="1"/>
            <p:nvPr/>
          </p:nvSpPr>
          <p:spPr>
            <a:xfrm rot="18861783">
              <a:off x="4082842" y="629349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1950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="" xmlns:a16="http://schemas.microsoft.com/office/drawing/2014/main" id="{97F0B5E8-6A24-4C72-813B-B53F4A209756}"/>
                </a:ext>
              </a:extLst>
            </p:cNvPr>
            <p:cNvSpPr txBox="1"/>
            <p:nvPr/>
          </p:nvSpPr>
          <p:spPr>
            <a:xfrm rot="18861783">
              <a:off x="4762584" y="6296372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1960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="" xmlns:a16="http://schemas.microsoft.com/office/drawing/2014/main" id="{967BBA74-BABD-4E66-9719-3F0C2D58C980}"/>
                </a:ext>
              </a:extLst>
            </p:cNvPr>
            <p:cNvSpPr txBox="1"/>
            <p:nvPr/>
          </p:nvSpPr>
          <p:spPr>
            <a:xfrm rot="18861783">
              <a:off x="5431304" y="628875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1970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="" xmlns:a16="http://schemas.microsoft.com/office/drawing/2014/main" id="{70AC3850-ABBF-4F63-AD98-F132F7D02494}"/>
                </a:ext>
              </a:extLst>
            </p:cNvPr>
            <p:cNvSpPr txBox="1"/>
            <p:nvPr/>
          </p:nvSpPr>
          <p:spPr>
            <a:xfrm rot="18861783">
              <a:off x="6087562" y="6283268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1980</a:t>
              </a: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="" xmlns:a16="http://schemas.microsoft.com/office/drawing/2014/main" id="{74D5F813-7DD6-447B-B294-5C866D87EA3A}"/>
                </a:ext>
              </a:extLst>
            </p:cNvPr>
            <p:cNvSpPr txBox="1"/>
            <p:nvPr/>
          </p:nvSpPr>
          <p:spPr>
            <a:xfrm rot="18861783">
              <a:off x="6779766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1990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="" xmlns:a16="http://schemas.microsoft.com/office/drawing/2014/main" id="{5086FD66-A525-4F4E-91B7-717FB1F84E34}"/>
                </a:ext>
              </a:extLst>
            </p:cNvPr>
            <p:cNvSpPr txBox="1"/>
            <p:nvPr/>
          </p:nvSpPr>
          <p:spPr>
            <a:xfrm rot="18861783">
              <a:off x="7451027" y="6285881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="" xmlns:a16="http://schemas.microsoft.com/office/drawing/2014/main" id="{DB397CC2-3D06-4EA0-A18D-CC0140AC9BE2}"/>
                </a:ext>
              </a:extLst>
            </p:cNvPr>
            <p:cNvSpPr txBox="1"/>
            <p:nvPr/>
          </p:nvSpPr>
          <p:spPr>
            <a:xfrm rot="18861783">
              <a:off x="8122288" y="6277114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="" xmlns:a16="http://schemas.microsoft.com/office/drawing/2014/main" id="{1884CE32-080A-4029-BEA0-8F7D9C287BC6}"/>
                </a:ext>
              </a:extLst>
            </p:cNvPr>
            <p:cNvSpPr txBox="1"/>
            <p:nvPr/>
          </p:nvSpPr>
          <p:spPr>
            <a:xfrm rot="18861783">
              <a:off x="8724636" y="6284459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="" xmlns:a16="http://schemas.microsoft.com/office/drawing/2014/main" id="{921E840A-B8CC-4E65-828B-2750AE0C1689}"/>
                </a:ext>
              </a:extLst>
            </p:cNvPr>
            <p:cNvSpPr txBox="1"/>
            <p:nvPr/>
          </p:nvSpPr>
          <p:spPr>
            <a:xfrm rot="18861783">
              <a:off x="9379773" y="6284300"/>
              <a:ext cx="757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65" name="TextovéPole 64">
              <a:extLst>
                <a:ext uri="{FF2B5EF4-FFF2-40B4-BE49-F238E27FC236}">
                  <a16:creationId xmlns="" xmlns:a16="http://schemas.microsoft.com/office/drawing/2014/main" id="{5F1AE218-E067-49E4-8DE6-EFE9B184B73F}"/>
                </a:ext>
              </a:extLst>
            </p:cNvPr>
            <p:cNvSpPr txBox="1"/>
            <p:nvPr/>
          </p:nvSpPr>
          <p:spPr>
            <a:xfrm>
              <a:off x="2523569" y="1474894"/>
              <a:ext cx="623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Rukopis 65">
                <a:extLst>
                  <a:ext uri="{FF2B5EF4-FFF2-40B4-BE49-F238E27FC236}">
                    <a16:creationId xmlns="" xmlns:a16="http://schemas.microsoft.com/office/drawing/2014/main" id="{504C3395-C0A5-4022-8416-D406B0A997FB}"/>
                  </a:ext>
                </a:extLst>
              </p14:cNvPr>
              <p14:cNvContentPartPr/>
              <p14:nvPr/>
            </p14:nvContentPartPr>
            <p14:xfrm>
              <a:off x="3291395" y="5829332"/>
              <a:ext cx="1307160" cy="184680"/>
            </p14:xfrm>
          </p:contentPart>
        </mc:Choice>
        <mc:Fallback xmlns="">
          <p:pic>
            <p:nvPicPr>
              <p:cNvPr id="66" name="Rukopis 65">
                <a:extLst>
                  <a:ext uri="{FF2B5EF4-FFF2-40B4-BE49-F238E27FC236}">
                    <a16:creationId xmlns:a16="http://schemas.microsoft.com/office/drawing/2014/main" id="{504C3395-C0A5-4022-8416-D406B0A997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5755" y="5793332"/>
                <a:ext cx="137880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0" name="Rukopis 69">
                <a:extLst>
                  <a:ext uri="{FF2B5EF4-FFF2-40B4-BE49-F238E27FC236}">
                    <a16:creationId xmlns="" xmlns:a16="http://schemas.microsoft.com/office/drawing/2014/main" id="{70D27FA2-12AD-4513-BEFC-94ECD441F7FD}"/>
                  </a:ext>
                </a:extLst>
              </p14:cNvPr>
              <p14:cNvContentPartPr/>
              <p14:nvPr/>
            </p14:nvContentPartPr>
            <p14:xfrm>
              <a:off x="4614395" y="5575532"/>
              <a:ext cx="250560" cy="244080"/>
            </p14:xfrm>
          </p:contentPart>
        </mc:Choice>
        <mc:Fallback xmlns="">
          <p:pic>
            <p:nvPicPr>
              <p:cNvPr id="70" name="Rukopis 69">
                <a:extLst>
                  <a:ext uri="{FF2B5EF4-FFF2-40B4-BE49-F238E27FC236}">
                    <a16:creationId xmlns:a16="http://schemas.microsoft.com/office/drawing/2014/main" id="{70D27FA2-12AD-4513-BEFC-94ECD441F7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8755" y="5539892"/>
                <a:ext cx="32220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Skupina 3">
            <a:extLst>
              <a:ext uri="{FF2B5EF4-FFF2-40B4-BE49-F238E27FC236}">
                <a16:creationId xmlns="" xmlns:a16="http://schemas.microsoft.com/office/drawing/2014/main" id="{DF0C29DA-4B22-4E53-ACC0-E60BAFA478BD}"/>
              </a:ext>
            </a:extLst>
          </p:cNvPr>
          <p:cNvGrpSpPr/>
          <p:nvPr/>
        </p:nvGrpSpPr>
        <p:grpSpPr>
          <a:xfrm>
            <a:off x="6741552" y="3207314"/>
            <a:ext cx="2500556" cy="1476831"/>
            <a:chOff x="6741552" y="3207314"/>
            <a:chExt cx="2500556" cy="1476831"/>
          </a:xfrm>
        </p:grpSpPr>
        <p:cxnSp>
          <p:nvCxnSpPr>
            <p:cNvPr id="67" name="Přímá spojnice se šipkou 66">
              <a:extLst>
                <a:ext uri="{FF2B5EF4-FFF2-40B4-BE49-F238E27FC236}">
                  <a16:creationId xmlns="" xmlns:a16="http://schemas.microsoft.com/office/drawing/2014/main" id="{0D5191B3-967F-498C-914C-CB719BD17B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101" y="3207314"/>
              <a:ext cx="0" cy="61445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ovéPole 67">
              <a:extLst>
                <a:ext uri="{FF2B5EF4-FFF2-40B4-BE49-F238E27FC236}">
                  <a16:creationId xmlns="" xmlns:a16="http://schemas.microsoft.com/office/drawing/2014/main" id="{EBAC6FC9-AD75-4A73-8C4A-D0AFD160018A}"/>
                </a:ext>
              </a:extLst>
            </p:cNvPr>
            <p:cNvSpPr txBox="1"/>
            <p:nvPr/>
          </p:nvSpPr>
          <p:spPr>
            <a:xfrm>
              <a:off x="6741552" y="3730038"/>
              <a:ext cx="25005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/>
                <a:t>Inhalační </a:t>
              </a:r>
              <a:r>
                <a:rPr lang="cs-CZ" sz="2800" dirty="0" err="1" smtClean="0"/>
                <a:t>tobramycin</a:t>
              </a:r>
              <a:endParaRPr lang="cs-CZ" sz="28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Rukopis 68">
                <a:extLst>
                  <a:ext uri="{FF2B5EF4-FFF2-40B4-BE49-F238E27FC236}">
                    <a16:creationId xmlns="" xmlns:a16="http://schemas.microsoft.com/office/drawing/2014/main" id="{8DFBE623-4885-49CA-BE6D-CB02C51946C1}"/>
                  </a:ext>
                </a:extLst>
              </p14:cNvPr>
              <p14:cNvContentPartPr/>
              <p14:nvPr/>
            </p14:nvContentPartPr>
            <p14:xfrm>
              <a:off x="4894115" y="5059652"/>
              <a:ext cx="358200" cy="491400"/>
            </p14:xfrm>
          </p:contentPart>
        </mc:Choice>
        <mc:Fallback xmlns="">
          <p:pic>
            <p:nvPicPr>
              <p:cNvPr id="69" name="Rukopis 68">
                <a:extLst>
                  <a:ext uri="{FF2B5EF4-FFF2-40B4-BE49-F238E27FC236}">
                    <a16:creationId xmlns:a16="http://schemas.microsoft.com/office/drawing/2014/main" id="{8DFBE623-4885-49CA-BE6D-CB02C51946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8475" y="5023652"/>
                <a:ext cx="42984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1" name="Rukopis 70">
                <a:extLst>
                  <a:ext uri="{FF2B5EF4-FFF2-40B4-BE49-F238E27FC236}">
                    <a16:creationId xmlns="" xmlns:a16="http://schemas.microsoft.com/office/drawing/2014/main" id="{D0D688C4-7C3B-4A64-97BB-8073A2912476}"/>
                  </a:ext>
                </a:extLst>
              </p14:cNvPr>
              <p14:cNvContentPartPr/>
              <p14:nvPr/>
            </p14:nvContentPartPr>
            <p14:xfrm>
              <a:off x="5260235" y="4854812"/>
              <a:ext cx="228240" cy="190440"/>
            </p14:xfrm>
          </p:contentPart>
        </mc:Choice>
        <mc:Fallback xmlns="">
          <p:pic>
            <p:nvPicPr>
              <p:cNvPr id="71" name="Rukopis 70">
                <a:extLst>
                  <a:ext uri="{FF2B5EF4-FFF2-40B4-BE49-F238E27FC236}">
                    <a16:creationId xmlns:a16="http://schemas.microsoft.com/office/drawing/2014/main" id="{D0D688C4-7C3B-4A64-97BB-8073A29124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24235" y="4818812"/>
                <a:ext cx="29988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2" name="Rukopis 71">
                <a:extLst>
                  <a:ext uri="{FF2B5EF4-FFF2-40B4-BE49-F238E27FC236}">
                    <a16:creationId xmlns="" xmlns:a16="http://schemas.microsoft.com/office/drawing/2014/main" id="{CB438D07-B742-4810-A3B2-C517DEA3DB2E}"/>
                  </a:ext>
                </a:extLst>
              </p14:cNvPr>
              <p14:cNvContentPartPr/>
              <p14:nvPr/>
            </p14:nvContentPartPr>
            <p14:xfrm>
              <a:off x="5496755" y="4296812"/>
              <a:ext cx="1054440" cy="544320"/>
            </p14:xfrm>
          </p:contentPart>
        </mc:Choice>
        <mc:Fallback xmlns="">
          <p:pic>
            <p:nvPicPr>
              <p:cNvPr id="72" name="Rukopis 71">
                <a:extLst>
                  <a:ext uri="{FF2B5EF4-FFF2-40B4-BE49-F238E27FC236}">
                    <a16:creationId xmlns:a16="http://schemas.microsoft.com/office/drawing/2014/main" id="{CB438D07-B742-4810-A3B2-C517DEA3DB2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61115" y="4260812"/>
                <a:ext cx="112608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3" name="Rukopis 72">
                <a:extLst>
                  <a:ext uri="{FF2B5EF4-FFF2-40B4-BE49-F238E27FC236}">
                    <a16:creationId xmlns="" xmlns:a16="http://schemas.microsoft.com/office/drawing/2014/main" id="{83B298BD-24B7-4C6E-839A-38E01016F06F}"/>
                  </a:ext>
                </a:extLst>
              </p14:cNvPr>
              <p14:cNvContentPartPr/>
              <p14:nvPr/>
            </p14:nvContentPartPr>
            <p14:xfrm>
              <a:off x="6572795" y="3619292"/>
              <a:ext cx="295200" cy="672840"/>
            </p14:xfrm>
          </p:contentPart>
        </mc:Choice>
        <mc:Fallback xmlns="">
          <p:pic>
            <p:nvPicPr>
              <p:cNvPr id="73" name="Rukopis 72">
                <a:extLst>
                  <a:ext uri="{FF2B5EF4-FFF2-40B4-BE49-F238E27FC236}">
                    <a16:creationId xmlns:a16="http://schemas.microsoft.com/office/drawing/2014/main" id="{83B298BD-24B7-4C6E-839A-38E01016F0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36795" y="3583292"/>
                <a:ext cx="36684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4" name="Rukopis 73">
                <a:extLst>
                  <a:ext uri="{FF2B5EF4-FFF2-40B4-BE49-F238E27FC236}">
                    <a16:creationId xmlns="" xmlns:a16="http://schemas.microsoft.com/office/drawing/2014/main" id="{11BD6FAA-1296-490E-803F-6F1C3BD502DF}"/>
                  </a:ext>
                </a:extLst>
              </p14:cNvPr>
              <p14:cNvContentPartPr/>
              <p14:nvPr/>
            </p14:nvContentPartPr>
            <p14:xfrm>
              <a:off x="6884555" y="3285932"/>
              <a:ext cx="246600" cy="317880"/>
            </p14:xfrm>
          </p:contentPart>
        </mc:Choice>
        <mc:Fallback xmlns="">
          <p:pic>
            <p:nvPicPr>
              <p:cNvPr id="74" name="Rukopis 73">
                <a:extLst>
                  <a:ext uri="{FF2B5EF4-FFF2-40B4-BE49-F238E27FC236}">
                    <a16:creationId xmlns:a16="http://schemas.microsoft.com/office/drawing/2014/main" id="{11BD6FAA-1296-490E-803F-6F1C3BD502D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48555" y="3249932"/>
                <a:ext cx="3182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Rukopis 74">
                <a:extLst>
                  <a:ext uri="{FF2B5EF4-FFF2-40B4-BE49-F238E27FC236}">
                    <a16:creationId xmlns="" xmlns:a16="http://schemas.microsoft.com/office/drawing/2014/main" id="{E20C9B71-B6BC-427B-A0E2-7B7187B9A913}"/>
                  </a:ext>
                </a:extLst>
              </p14:cNvPr>
              <p14:cNvContentPartPr/>
              <p14:nvPr/>
            </p14:nvContentPartPr>
            <p14:xfrm>
              <a:off x="7132235" y="3165332"/>
              <a:ext cx="410760" cy="363240"/>
            </p14:xfrm>
          </p:contentPart>
        </mc:Choice>
        <mc:Fallback xmlns="">
          <p:pic>
            <p:nvPicPr>
              <p:cNvPr id="75" name="Rukopis 74">
                <a:extLst>
                  <a:ext uri="{FF2B5EF4-FFF2-40B4-BE49-F238E27FC236}">
                    <a16:creationId xmlns:a16="http://schemas.microsoft.com/office/drawing/2014/main" id="{E20C9B71-B6BC-427B-A0E2-7B7187B9A91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96235" y="3129692"/>
                <a:ext cx="48240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6" name="Rukopis 75">
                <a:extLst>
                  <a:ext uri="{FF2B5EF4-FFF2-40B4-BE49-F238E27FC236}">
                    <a16:creationId xmlns="" xmlns:a16="http://schemas.microsoft.com/office/drawing/2014/main" id="{0CDC63BE-7D67-49AD-8A48-BE4B2A23F833}"/>
                  </a:ext>
                </a:extLst>
              </p14:cNvPr>
              <p14:cNvContentPartPr/>
              <p14:nvPr/>
            </p14:nvContentPartPr>
            <p14:xfrm>
              <a:off x="7562435" y="2395292"/>
              <a:ext cx="759240" cy="858960"/>
            </p14:xfrm>
          </p:contentPart>
        </mc:Choice>
        <mc:Fallback xmlns="">
          <p:pic>
            <p:nvPicPr>
              <p:cNvPr id="76" name="Rukopis 75">
                <a:extLst>
                  <a:ext uri="{FF2B5EF4-FFF2-40B4-BE49-F238E27FC236}">
                    <a16:creationId xmlns:a16="http://schemas.microsoft.com/office/drawing/2014/main" id="{0CDC63BE-7D67-49AD-8A48-BE4B2A23F83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26435" y="2359292"/>
                <a:ext cx="830880" cy="9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0" name="Rukopis 79">
                <a:extLst>
                  <a:ext uri="{FF2B5EF4-FFF2-40B4-BE49-F238E27FC236}">
                    <a16:creationId xmlns="" xmlns:a16="http://schemas.microsoft.com/office/drawing/2014/main" id="{3C3DAF09-7F8E-4495-8CF5-84D27CE17FF7}"/>
                  </a:ext>
                </a:extLst>
              </p14:cNvPr>
              <p14:cNvContentPartPr/>
              <p14:nvPr/>
            </p14:nvContentPartPr>
            <p14:xfrm>
              <a:off x="8347595" y="2217452"/>
              <a:ext cx="194760" cy="127800"/>
            </p14:xfrm>
          </p:contentPart>
        </mc:Choice>
        <mc:Fallback xmlns="">
          <p:pic>
            <p:nvPicPr>
              <p:cNvPr id="80" name="Rukopis 79">
                <a:extLst>
                  <a:ext uri="{FF2B5EF4-FFF2-40B4-BE49-F238E27FC236}">
                    <a16:creationId xmlns:a16="http://schemas.microsoft.com/office/drawing/2014/main" id="{3C3DAF09-7F8E-4495-8CF5-84D27CE17FF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11595" y="2181452"/>
                <a:ext cx="266400" cy="19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E6F8D455-C997-4CE9-A981-2F46D2693569}"/>
              </a:ext>
            </a:extLst>
          </p:cNvPr>
          <p:cNvGrpSpPr/>
          <p:nvPr/>
        </p:nvGrpSpPr>
        <p:grpSpPr>
          <a:xfrm>
            <a:off x="7406897" y="2241804"/>
            <a:ext cx="2500556" cy="2799392"/>
            <a:chOff x="7406897" y="2241804"/>
            <a:chExt cx="2500556" cy="2799392"/>
          </a:xfrm>
        </p:grpSpPr>
        <p:cxnSp>
          <p:nvCxnSpPr>
            <p:cNvPr id="81" name="Přímá spojnice se šipkou 80">
              <a:extLst>
                <a:ext uri="{FF2B5EF4-FFF2-40B4-BE49-F238E27FC236}">
                  <a16:creationId xmlns="" xmlns:a16="http://schemas.microsoft.com/office/drawing/2014/main" id="{50ABF13C-544C-449A-9BC4-3A36FE3CAE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68828" y="2241804"/>
              <a:ext cx="10916" cy="148823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ovéPole 81">
              <a:extLst>
                <a:ext uri="{FF2B5EF4-FFF2-40B4-BE49-F238E27FC236}">
                  <a16:creationId xmlns="" xmlns:a16="http://schemas.microsoft.com/office/drawing/2014/main" id="{644A15AC-27EC-44D5-9064-3B763F65418E}"/>
                </a:ext>
              </a:extLst>
            </p:cNvPr>
            <p:cNvSpPr txBox="1"/>
            <p:nvPr/>
          </p:nvSpPr>
          <p:spPr>
            <a:xfrm>
              <a:off x="7406897" y="3656201"/>
              <a:ext cx="25005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/>
                <a:t>První kauzální terapie</a:t>
              </a:r>
              <a:endParaRPr lang="cs-CZ" sz="2800" dirty="0"/>
            </a:p>
            <a:p>
              <a:pPr algn="ctr"/>
              <a:r>
                <a:rPr lang="cs-CZ" sz="2800" dirty="0" err="1"/>
                <a:t>Ivacaftor</a:t>
              </a:r>
              <a:endParaRPr lang="cs-CZ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73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2897" y="94456"/>
            <a:ext cx="10515600" cy="1325563"/>
          </a:xfrm>
        </p:spPr>
        <p:txBody>
          <a:bodyPr/>
          <a:lstStyle/>
          <a:p>
            <a:pPr algn="ctr"/>
            <a:r>
              <a:rPr lang="cs-CZ" dirty="0" err="1" smtClean="0"/>
              <a:t>Ivacaftor</a:t>
            </a:r>
            <a:r>
              <a:rPr lang="cs-CZ" dirty="0" smtClean="0"/>
              <a:t> </a:t>
            </a:r>
            <a:endParaRPr lang="en-US" dirty="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="" xmlns:a16="http://schemas.microsoft.com/office/drawing/2014/main" id="{C010BDE8-A743-4C2A-9AAB-13AC46530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83" y="1220905"/>
            <a:ext cx="7523809" cy="5342857"/>
          </a:xfrm>
          <a:prstGeom prst="rect">
            <a:avLst/>
          </a:prstGeom>
        </p:spPr>
      </p:pic>
      <p:pic>
        <p:nvPicPr>
          <p:cNvPr id="13" name="Zástupný obsah 12" descr="Obsah obrázku interiér&#10;&#10;Popis byl vytvořen automaticky">
            <a:extLst>
              <a:ext uri="{FF2B5EF4-FFF2-40B4-BE49-F238E27FC236}">
                <a16:creationId xmlns="" xmlns:a16="http://schemas.microsoft.com/office/drawing/2014/main" id="{2F624DF2-51EE-48E3-BF94-B55F3763B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566"/>
          <a:stretch/>
        </p:blipFill>
        <p:spPr>
          <a:xfrm>
            <a:off x="3406483" y="2077087"/>
            <a:ext cx="4235211" cy="3630494"/>
          </a:xfrm>
        </p:spPr>
      </p:pic>
      <p:sp>
        <p:nvSpPr>
          <p:cNvPr id="18" name="Nadpis 1">
            <a:extLst>
              <a:ext uri="{FF2B5EF4-FFF2-40B4-BE49-F238E27FC236}">
                <a16:creationId xmlns="" xmlns:a16="http://schemas.microsoft.com/office/drawing/2014/main" id="{0A2A91A3-7503-4DD3-BD16-73CE929C8214}"/>
              </a:ext>
            </a:extLst>
          </p:cNvPr>
          <p:cNvSpPr txBox="1">
            <a:spLocks/>
          </p:cNvSpPr>
          <p:nvPr/>
        </p:nvSpPr>
        <p:spPr>
          <a:xfrm>
            <a:off x="500751" y="29685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err="1" smtClean="0"/>
              <a:t>Ivacaftor</a:t>
            </a:r>
            <a:r>
              <a:rPr lang="cs-CZ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0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1295</TotalTime>
  <Words>443</Words>
  <Application>Microsoft Office PowerPoint</Application>
  <PresentationFormat>Vlastní</PresentationFormat>
  <Paragraphs>240</Paragraphs>
  <Slides>36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Hloubka</vt:lpstr>
      <vt:lpstr> Cystická fibróza a kauzální terapie</vt:lpstr>
      <vt:lpstr>Disclosures</vt:lpstr>
      <vt:lpstr>Cystická fibróza</vt:lpstr>
      <vt:lpstr>CFTR gen</vt:lpstr>
      <vt:lpstr>CFTR defekt v plicích</vt:lpstr>
      <vt:lpstr>CFTR defekt ve slinivce</vt:lpstr>
      <vt:lpstr>Medián přežití</vt:lpstr>
      <vt:lpstr>Medián přežití</vt:lpstr>
      <vt:lpstr>Ivacaftor </vt:lpstr>
      <vt:lpstr>Mechanismus Ivacaftoru</vt:lpstr>
      <vt:lpstr>Prezentace aplikace PowerPoint</vt:lpstr>
      <vt:lpstr>G551D a ostatní gating mutace</vt:lpstr>
      <vt:lpstr>A co F508del?</vt:lpstr>
      <vt:lpstr>Medián přežití</vt:lpstr>
      <vt:lpstr>Lumacaftor + Ivacaftor</vt:lpstr>
      <vt:lpstr>Lumacaftor + Ivacaftor</vt:lpstr>
      <vt:lpstr>Lumacaftor + Ivacaftor</vt:lpstr>
      <vt:lpstr>Prezentace aplikace PowerPoint</vt:lpstr>
      <vt:lpstr>Korektory nové generace</vt:lpstr>
      <vt:lpstr>Trikafta</vt:lpstr>
      <vt:lpstr>Trikafta</vt:lpstr>
      <vt:lpstr>Trikafta</vt:lpstr>
      <vt:lpstr>Trikafta</vt:lpstr>
      <vt:lpstr>Koho lze léčit?</vt:lpstr>
      <vt:lpstr>Prezentace aplikace PowerPoint</vt:lpstr>
      <vt:lpstr>Prezentace aplikace PowerPoint</vt:lpstr>
      <vt:lpstr>Prezentace aplikace PowerPoint</vt:lpstr>
      <vt:lpstr>Léčitelné mutace</vt:lpstr>
      <vt:lpstr>Léčitelné mutace</vt:lpstr>
      <vt:lpstr>Co nás čeká</vt:lpstr>
      <vt:lpstr>Pipeline </vt:lpstr>
      <vt:lpstr>500 000 000 USD</vt:lpstr>
      <vt:lpstr>C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Substituce vitaminů u cystické fibrózy</dc:title>
  <dc:creator>Lukáš Homola</dc:creator>
  <cp:lastModifiedBy>Homola Lukáš</cp:lastModifiedBy>
  <cp:revision>100</cp:revision>
  <dcterms:created xsi:type="dcterms:W3CDTF">2016-05-19T17:38:14Z</dcterms:created>
  <dcterms:modified xsi:type="dcterms:W3CDTF">2019-11-19T20:39:46Z</dcterms:modified>
</cp:coreProperties>
</file>