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8" r:id="rId8"/>
    <p:sldId id="262" r:id="rId9"/>
    <p:sldId id="263" r:id="rId10"/>
    <p:sldId id="264" r:id="rId11"/>
    <p:sldId id="278" r:id="rId12"/>
    <p:sldId id="300" r:id="rId13"/>
    <p:sldId id="265" r:id="rId14"/>
    <p:sldId id="269" r:id="rId15"/>
    <p:sldId id="267" r:id="rId16"/>
    <p:sldId id="301" r:id="rId17"/>
    <p:sldId id="266" r:id="rId18"/>
  </p:sldIdLst>
  <p:sldSz cx="12192000" cy="6858000"/>
  <p:notesSz cx="6858000" cy="9144000"/>
  <p:custDataLst>
    <p:tags r:id="rId1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Prosecký" initials="RP" lastIdx="1" clrIdx="0">
    <p:extLst>
      <p:ext uri="{19B8F6BF-5375-455C-9EA6-DF929625EA0E}">
        <p15:presenceInfo xmlns:p15="http://schemas.microsoft.com/office/powerpoint/2012/main" userId="13e8c8af1bd464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8"/>
    <p:restoredTop sz="94665"/>
  </p:normalViewPr>
  <p:slideViewPr>
    <p:cSldViewPr snapToGrid="0" snapToObjects="1">
      <p:cViewPr varScale="1">
        <p:scale>
          <a:sx n="77" d="100"/>
          <a:sy n="77" d="100"/>
        </p:scale>
        <p:origin x="20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31.svg"/><Relationship Id="rId1" Type="http://schemas.openxmlformats.org/officeDocument/2006/relationships/image" Target="../media/image17.png"/><Relationship Id="rId6" Type="http://schemas.openxmlformats.org/officeDocument/2006/relationships/image" Target="../media/image35.svg"/><Relationship Id="rId5" Type="http://schemas.openxmlformats.org/officeDocument/2006/relationships/image" Target="../media/image19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21.png"/></Relationships>
</file>

<file path=ppt/diagrams/_rels/data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12" Type="http://schemas.openxmlformats.org/officeDocument/2006/relationships/image" Target="../media/image51.svg"/><Relationship Id="rId2" Type="http://schemas.openxmlformats.org/officeDocument/2006/relationships/image" Target="../media/image41.svg"/><Relationship Id="rId1" Type="http://schemas.openxmlformats.org/officeDocument/2006/relationships/image" Target="../media/image22.png"/><Relationship Id="rId6" Type="http://schemas.openxmlformats.org/officeDocument/2006/relationships/image" Target="../media/image45.svg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0" Type="http://schemas.openxmlformats.org/officeDocument/2006/relationships/image" Target="../media/image49.svg"/><Relationship Id="rId4" Type="http://schemas.openxmlformats.org/officeDocument/2006/relationships/image" Target="../media/image43.svg"/><Relationship Id="rId9" Type="http://schemas.openxmlformats.org/officeDocument/2006/relationships/image" Target="../media/image26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6.png"/><Relationship Id="rId6" Type="http://schemas.openxmlformats.org/officeDocument/2006/relationships/image" Target="../media/image14.svg"/><Relationship Id="rId5" Type="http://schemas.openxmlformats.org/officeDocument/2006/relationships/image" Target="../media/image8.png"/><Relationship Id="rId4" Type="http://schemas.openxmlformats.org/officeDocument/2006/relationships/image" Target="../media/image3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8.svg"/><Relationship Id="rId1" Type="http://schemas.openxmlformats.org/officeDocument/2006/relationships/image" Target="../media/image10.png"/><Relationship Id="rId6" Type="http://schemas.openxmlformats.org/officeDocument/2006/relationships/image" Target="../media/image22.svg"/><Relationship Id="rId5" Type="http://schemas.openxmlformats.org/officeDocument/2006/relationships/image" Target="../media/image12.png"/><Relationship Id="rId4" Type="http://schemas.openxmlformats.org/officeDocument/2006/relationships/image" Target="../media/image20.sv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26.svg"/><Relationship Id="rId1" Type="http://schemas.openxmlformats.org/officeDocument/2006/relationships/image" Target="../media/image14.png"/><Relationship Id="rId6" Type="http://schemas.openxmlformats.org/officeDocument/2006/relationships/image" Target="../media/image28.svg"/><Relationship Id="rId5" Type="http://schemas.openxmlformats.org/officeDocument/2006/relationships/image" Target="../media/image15.png"/><Relationship Id="rId10" Type="http://schemas.openxmlformats.org/officeDocument/2006/relationships/image" Target="../media/image5.svg"/><Relationship Id="rId4" Type="http://schemas.openxmlformats.org/officeDocument/2006/relationships/image" Target="../media/image3.svg"/><Relationship Id="rId9" Type="http://schemas.openxmlformats.org/officeDocument/2006/relationships/image" Target="../media/image3.pn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31.svg"/><Relationship Id="rId1" Type="http://schemas.openxmlformats.org/officeDocument/2006/relationships/image" Target="../media/image17.png"/><Relationship Id="rId6" Type="http://schemas.openxmlformats.org/officeDocument/2006/relationships/image" Target="../media/image35.svg"/><Relationship Id="rId5" Type="http://schemas.openxmlformats.org/officeDocument/2006/relationships/image" Target="../media/image19.png"/><Relationship Id="rId10" Type="http://schemas.openxmlformats.org/officeDocument/2006/relationships/image" Target="../media/image39.svg"/><Relationship Id="rId4" Type="http://schemas.openxmlformats.org/officeDocument/2006/relationships/image" Target="../media/image33.svg"/><Relationship Id="rId9" Type="http://schemas.openxmlformats.org/officeDocument/2006/relationships/image" Target="../media/image21.png"/></Relationships>
</file>

<file path=ppt/diagrams/_rels/drawing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12" Type="http://schemas.openxmlformats.org/officeDocument/2006/relationships/image" Target="../media/image51.svg"/><Relationship Id="rId2" Type="http://schemas.openxmlformats.org/officeDocument/2006/relationships/image" Target="../media/image41.svg"/><Relationship Id="rId1" Type="http://schemas.openxmlformats.org/officeDocument/2006/relationships/image" Target="../media/image22.png"/><Relationship Id="rId6" Type="http://schemas.openxmlformats.org/officeDocument/2006/relationships/image" Target="../media/image45.svg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0" Type="http://schemas.openxmlformats.org/officeDocument/2006/relationships/image" Target="../media/image49.svg"/><Relationship Id="rId4" Type="http://schemas.openxmlformats.org/officeDocument/2006/relationships/image" Target="../media/image43.svg"/><Relationship Id="rId9" Type="http://schemas.openxmlformats.org/officeDocument/2006/relationships/image" Target="../media/image26.pn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6.png"/><Relationship Id="rId6" Type="http://schemas.openxmlformats.org/officeDocument/2006/relationships/image" Target="../media/image14.svg"/><Relationship Id="rId5" Type="http://schemas.openxmlformats.org/officeDocument/2006/relationships/image" Target="../media/image8.png"/><Relationship Id="rId4" Type="http://schemas.openxmlformats.org/officeDocument/2006/relationships/image" Target="../media/image3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8.svg"/><Relationship Id="rId1" Type="http://schemas.openxmlformats.org/officeDocument/2006/relationships/image" Target="../media/image10.png"/><Relationship Id="rId6" Type="http://schemas.openxmlformats.org/officeDocument/2006/relationships/image" Target="../media/image22.svg"/><Relationship Id="rId5" Type="http://schemas.openxmlformats.org/officeDocument/2006/relationships/image" Target="../media/image12.png"/><Relationship Id="rId4" Type="http://schemas.openxmlformats.org/officeDocument/2006/relationships/image" Target="../media/image20.sv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26.svg"/><Relationship Id="rId1" Type="http://schemas.openxmlformats.org/officeDocument/2006/relationships/image" Target="../media/image14.png"/><Relationship Id="rId6" Type="http://schemas.openxmlformats.org/officeDocument/2006/relationships/image" Target="../media/image28.svg"/><Relationship Id="rId5" Type="http://schemas.openxmlformats.org/officeDocument/2006/relationships/image" Target="../media/image15.png"/><Relationship Id="rId10" Type="http://schemas.openxmlformats.org/officeDocument/2006/relationships/image" Target="../media/image5.svg"/><Relationship Id="rId4" Type="http://schemas.openxmlformats.org/officeDocument/2006/relationships/image" Target="../media/image3.svg"/><Relationship Id="rId9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8BBC4-9202-4C06-9F00-F83688375F1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2EE3AA0-5653-4FA0-B4F0-1292A94541B7}">
      <dgm:prSet/>
      <dgm:spPr/>
      <dgm:t>
        <a:bodyPr/>
        <a:lstStyle/>
        <a:p>
          <a:r>
            <a:rPr lang="cs-CZ" b="1" dirty="0"/>
            <a:t>Pomocník</a:t>
          </a:r>
          <a:r>
            <a:rPr lang="cs-CZ" dirty="0"/>
            <a:t> – snaží se centru pomoci a řeší problémy</a:t>
          </a:r>
          <a:endParaRPr lang="en-US" dirty="0"/>
        </a:p>
      </dgm:t>
    </dgm:pt>
    <dgm:pt modelId="{AB38D79E-4F17-44C2-B9B9-B5B7936C4075}" type="parTrans" cxnId="{30EF8272-8A2A-4E2F-929C-E5C6BDAB3228}">
      <dgm:prSet/>
      <dgm:spPr/>
      <dgm:t>
        <a:bodyPr/>
        <a:lstStyle/>
        <a:p>
          <a:endParaRPr lang="en-US"/>
        </a:p>
      </dgm:t>
    </dgm:pt>
    <dgm:pt modelId="{FF13BCED-2900-42D3-9F21-DB80836FC63B}" type="sibTrans" cxnId="{30EF8272-8A2A-4E2F-929C-E5C6BDAB3228}">
      <dgm:prSet/>
      <dgm:spPr/>
      <dgm:t>
        <a:bodyPr/>
        <a:lstStyle/>
        <a:p>
          <a:endParaRPr lang="en-US"/>
        </a:p>
      </dgm:t>
    </dgm:pt>
    <dgm:pt modelId="{5F8F8958-E303-42E8-B8B7-FBF573A132F7}">
      <dgm:prSet/>
      <dgm:spPr/>
      <dgm:t>
        <a:bodyPr/>
        <a:lstStyle/>
        <a:p>
          <a:r>
            <a:rPr lang="cs-CZ" b="1" dirty="0" err="1"/>
            <a:t>Potížista</a:t>
          </a:r>
          <a:r>
            <a:rPr lang="cs-CZ" dirty="0"/>
            <a:t> – hledá problémy aniž by se snažil je řešit</a:t>
          </a:r>
          <a:endParaRPr lang="en-US" dirty="0"/>
        </a:p>
      </dgm:t>
    </dgm:pt>
    <dgm:pt modelId="{90F7A51E-359E-4254-87CA-0AE9DEF063BD}" type="parTrans" cxnId="{4BD3D643-ABB3-43E0-AB39-F5206DB3B7EF}">
      <dgm:prSet/>
      <dgm:spPr/>
      <dgm:t>
        <a:bodyPr/>
        <a:lstStyle/>
        <a:p>
          <a:endParaRPr lang="en-US"/>
        </a:p>
      </dgm:t>
    </dgm:pt>
    <dgm:pt modelId="{D8B29EF9-4A98-4571-A267-69E8E37A94BF}" type="sibTrans" cxnId="{4BD3D643-ABB3-43E0-AB39-F5206DB3B7EF}">
      <dgm:prSet/>
      <dgm:spPr/>
      <dgm:t>
        <a:bodyPr/>
        <a:lstStyle/>
        <a:p>
          <a:endParaRPr lang="en-US"/>
        </a:p>
      </dgm:t>
    </dgm:pt>
    <dgm:pt modelId="{456ED715-B84D-4003-ADC6-FF775DDD5F5C}">
      <dgm:prSet/>
      <dgm:spPr/>
      <dgm:t>
        <a:bodyPr/>
        <a:lstStyle/>
        <a:p>
          <a:r>
            <a:rPr lang="cs-CZ" b="1" dirty="0"/>
            <a:t>Reportér</a:t>
          </a:r>
          <a:r>
            <a:rPr lang="cs-CZ" dirty="0"/>
            <a:t> – vše co najde popíše v reportu a dál jej to nezajímá</a:t>
          </a:r>
          <a:endParaRPr lang="en-US" dirty="0"/>
        </a:p>
      </dgm:t>
    </dgm:pt>
    <dgm:pt modelId="{512F3C8D-55E6-4868-BA15-81F7DE07B940}" type="parTrans" cxnId="{0C199EA3-8103-41D9-8D81-92D5A789CE4C}">
      <dgm:prSet/>
      <dgm:spPr/>
      <dgm:t>
        <a:bodyPr/>
        <a:lstStyle/>
        <a:p>
          <a:endParaRPr lang="en-US"/>
        </a:p>
      </dgm:t>
    </dgm:pt>
    <dgm:pt modelId="{637D84EB-E232-4BA5-9AEC-2CDF5388900E}" type="sibTrans" cxnId="{0C199EA3-8103-41D9-8D81-92D5A789CE4C}">
      <dgm:prSet/>
      <dgm:spPr/>
      <dgm:t>
        <a:bodyPr/>
        <a:lstStyle/>
        <a:p>
          <a:endParaRPr lang="en-US"/>
        </a:p>
      </dgm:t>
    </dgm:pt>
    <dgm:pt modelId="{C52AD388-DA58-4720-818E-FF8621B75AAF}">
      <dgm:prSet/>
      <dgm:spPr/>
      <dgm:t>
        <a:bodyPr/>
        <a:lstStyle/>
        <a:p>
          <a:r>
            <a:rPr lang="cs-CZ" b="1" dirty="0" err="1"/>
            <a:t>Cokdybysta</a:t>
          </a:r>
          <a:r>
            <a:rPr lang="cs-CZ" dirty="0"/>
            <a:t> – snaží se podchytit i </a:t>
          </a:r>
          <a:r>
            <a:rPr lang="cs-CZ" dirty="0" err="1"/>
            <a:t>nejnepravděpodobnější</a:t>
          </a:r>
          <a:r>
            <a:rPr lang="cs-CZ" dirty="0"/>
            <a:t> situace</a:t>
          </a:r>
          <a:endParaRPr lang="en-US" dirty="0"/>
        </a:p>
      </dgm:t>
    </dgm:pt>
    <dgm:pt modelId="{BEE22579-1F9F-4246-BFBA-3E0DC28B7AA4}" type="parTrans" cxnId="{74EABEDB-27E0-4D8C-8FAE-5E4BB7CCB6A6}">
      <dgm:prSet/>
      <dgm:spPr/>
      <dgm:t>
        <a:bodyPr/>
        <a:lstStyle/>
        <a:p>
          <a:endParaRPr lang="en-US"/>
        </a:p>
      </dgm:t>
    </dgm:pt>
    <dgm:pt modelId="{1108CB3C-1E7C-4B65-8B80-452732F04B17}" type="sibTrans" cxnId="{74EABEDB-27E0-4D8C-8FAE-5E4BB7CCB6A6}">
      <dgm:prSet/>
      <dgm:spPr/>
      <dgm:t>
        <a:bodyPr/>
        <a:lstStyle/>
        <a:p>
          <a:endParaRPr lang="en-US"/>
        </a:p>
      </dgm:t>
    </dgm:pt>
    <dgm:pt modelId="{3FEC79B3-3FB7-41E2-8019-59210B5EB6AD}">
      <dgm:prSet/>
      <dgm:spPr/>
      <dgm:t>
        <a:bodyPr/>
        <a:lstStyle/>
        <a:p>
          <a:r>
            <a:rPr lang="cs-CZ" b="1" dirty="0"/>
            <a:t>Formální monitor </a:t>
          </a:r>
          <a:r>
            <a:rPr lang="cs-CZ" dirty="0"/>
            <a:t>- neví o studii víc než členové týmu a často i méně.  Jeho zájmy leží mimo pracovní oblast</a:t>
          </a:r>
          <a:endParaRPr lang="en-US" dirty="0"/>
        </a:p>
      </dgm:t>
    </dgm:pt>
    <dgm:pt modelId="{A31E0436-E4CC-4AF1-AC37-CCD5316ABDCC}" type="parTrans" cxnId="{158A558B-F5CA-4846-B6B7-0D5139BD8881}">
      <dgm:prSet/>
      <dgm:spPr/>
      <dgm:t>
        <a:bodyPr/>
        <a:lstStyle/>
        <a:p>
          <a:endParaRPr lang="en-US"/>
        </a:p>
      </dgm:t>
    </dgm:pt>
    <dgm:pt modelId="{E876F4FE-44B4-40D7-9A87-318AAFE5FC71}" type="sibTrans" cxnId="{158A558B-F5CA-4846-B6B7-0D5139BD8881}">
      <dgm:prSet/>
      <dgm:spPr/>
      <dgm:t>
        <a:bodyPr/>
        <a:lstStyle/>
        <a:p>
          <a:endParaRPr lang="en-US"/>
        </a:p>
      </dgm:t>
    </dgm:pt>
    <dgm:pt modelId="{26A630EF-2A74-4495-9942-92679DC4F621}">
      <dgm:prSet/>
      <dgm:spPr/>
      <dgm:t>
        <a:bodyPr/>
        <a:lstStyle/>
        <a:p>
          <a:r>
            <a:rPr lang="cs-CZ" b="1" dirty="0"/>
            <a:t>Včera bylo pozdě </a:t>
          </a:r>
          <a:r>
            <a:rPr lang="cs-CZ" dirty="0"/>
            <a:t>– vše co řeší musí být ihned. Všechna data musí být ihned zadána. Nerozlišuje důležitost problému, vše je důležité (často nemá ani náznak zdravotního vzdělání, proto není schopen posoudit závažnost)</a:t>
          </a:r>
          <a:endParaRPr lang="en-US" dirty="0"/>
        </a:p>
      </dgm:t>
    </dgm:pt>
    <dgm:pt modelId="{4E60A81E-99B2-4F90-91C3-135302D67E8D}" type="parTrans" cxnId="{7A02AC7F-B190-4F88-8A84-01CECE4593BB}">
      <dgm:prSet/>
      <dgm:spPr/>
      <dgm:t>
        <a:bodyPr/>
        <a:lstStyle/>
        <a:p>
          <a:endParaRPr lang="en-US"/>
        </a:p>
      </dgm:t>
    </dgm:pt>
    <dgm:pt modelId="{20461F44-C4C4-4CCE-A9BB-5DEF5A830F02}" type="sibTrans" cxnId="{7A02AC7F-B190-4F88-8A84-01CECE4593BB}">
      <dgm:prSet/>
      <dgm:spPr/>
      <dgm:t>
        <a:bodyPr/>
        <a:lstStyle/>
        <a:p>
          <a:endParaRPr lang="en-US"/>
        </a:p>
      </dgm:t>
    </dgm:pt>
    <dgm:pt modelId="{2E8AC853-A59C-AC43-9221-70BEFDDDA4BC}" type="pres">
      <dgm:prSet presAssocID="{7F98BBC4-9202-4C06-9F00-F83688375F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EAE253D-DE0D-5745-9572-46FB97FE8756}" type="pres">
      <dgm:prSet presAssocID="{A2EE3AA0-5653-4FA0-B4F0-1292A94541B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E99D4D-5E60-BD42-93BD-1D0B0F239D50}" type="pres">
      <dgm:prSet presAssocID="{FF13BCED-2900-42D3-9F21-DB80836FC63B}" presName="sibTrans" presStyleCnt="0"/>
      <dgm:spPr/>
    </dgm:pt>
    <dgm:pt modelId="{6E71C3B7-FC80-2B4B-9581-6514387739EC}" type="pres">
      <dgm:prSet presAssocID="{5F8F8958-E303-42E8-B8B7-FBF573A132F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D836BA-2EC0-1442-A2BE-48D5B492176F}" type="pres">
      <dgm:prSet presAssocID="{D8B29EF9-4A98-4571-A267-69E8E37A94BF}" presName="sibTrans" presStyleCnt="0"/>
      <dgm:spPr/>
    </dgm:pt>
    <dgm:pt modelId="{5CF6A89A-A497-B449-9750-BE686A55C5D6}" type="pres">
      <dgm:prSet presAssocID="{456ED715-B84D-4003-ADC6-FF775DDD5F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0C8236-5248-3A44-8D2B-290F8F16ED69}" type="pres">
      <dgm:prSet presAssocID="{637D84EB-E232-4BA5-9AEC-2CDF5388900E}" presName="sibTrans" presStyleCnt="0"/>
      <dgm:spPr/>
    </dgm:pt>
    <dgm:pt modelId="{3F1F6F2A-A519-C24F-92EB-820C30A83600}" type="pres">
      <dgm:prSet presAssocID="{C52AD388-DA58-4720-818E-FF8621B75AA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5572E3-F99E-9C41-8447-1195D42CD60B}" type="pres">
      <dgm:prSet presAssocID="{1108CB3C-1E7C-4B65-8B80-452732F04B17}" presName="sibTrans" presStyleCnt="0"/>
      <dgm:spPr/>
    </dgm:pt>
    <dgm:pt modelId="{C7744611-66D5-7547-B3D1-C66C95C0C2CC}" type="pres">
      <dgm:prSet presAssocID="{3FEC79B3-3FB7-41E2-8019-59210B5EB6A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FC7147-D953-1E4D-A94D-DAA2C758AADF}" type="pres">
      <dgm:prSet presAssocID="{E876F4FE-44B4-40D7-9A87-318AAFE5FC71}" presName="sibTrans" presStyleCnt="0"/>
      <dgm:spPr/>
    </dgm:pt>
    <dgm:pt modelId="{B1A1FC2F-8E41-6C42-998B-58BC82B48F71}" type="pres">
      <dgm:prSet presAssocID="{26A630EF-2A74-4495-9942-92679DC4F62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0EF8272-8A2A-4E2F-929C-E5C6BDAB3228}" srcId="{7F98BBC4-9202-4C06-9F00-F83688375F18}" destId="{A2EE3AA0-5653-4FA0-B4F0-1292A94541B7}" srcOrd="0" destOrd="0" parTransId="{AB38D79E-4F17-44C2-B9B9-B5B7936C4075}" sibTransId="{FF13BCED-2900-42D3-9F21-DB80836FC63B}"/>
    <dgm:cxn modelId="{7A02AC7F-B190-4F88-8A84-01CECE4593BB}" srcId="{7F98BBC4-9202-4C06-9F00-F83688375F18}" destId="{26A630EF-2A74-4495-9942-92679DC4F621}" srcOrd="5" destOrd="0" parTransId="{4E60A81E-99B2-4F90-91C3-135302D67E8D}" sibTransId="{20461F44-C4C4-4CCE-A9BB-5DEF5A830F02}"/>
    <dgm:cxn modelId="{5D76FBC3-D9B4-5249-A459-FE8BF9EF21D1}" type="presOf" srcId="{A2EE3AA0-5653-4FA0-B4F0-1292A94541B7}" destId="{1EAE253D-DE0D-5745-9572-46FB97FE8756}" srcOrd="0" destOrd="0" presId="urn:microsoft.com/office/officeart/2005/8/layout/default"/>
    <dgm:cxn modelId="{83664778-FFD5-0147-A278-6B9D65C290C4}" type="presOf" srcId="{5F8F8958-E303-42E8-B8B7-FBF573A132F7}" destId="{6E71C3B7-FC80-2B4B-9581-6514387739EC}" srcOrd="0" destOrd="0" presId="urn:microsoft.com/office/officeart/2005/8/layout/default"/>
    <dgm:cxn modelId="{158A558B-F5CA-4846-B6B7-0D5139BD8881}" srcId="{7F98BBC4-9202-4C06-9F00-F83688375F18}" destId="{3FEC79B3-3FB7-41E2-8019-59210B5EB6AD}" srcOrd="4" destOrd="0" parTransId="{A31E0436-E4CC-4AF1-AC37-CCD5316ABDCC}" sibTransId="{E876F4FE-44B4-40D7-9A87-318AAFE5FC71}"/>
    <dgm:cxn modelId="{0C199EA3-8103-41D9-8D81-92D5A789CE4C}" srcId="{7F98BBC4-9202-4C06-9F00-F83688375F18}" destId="{456ED715-B84D-4003-ADC6-FF775DDD5F5C}" srcOrd="2" destOrd="0" parTransId="{512F3C8D-55E6-4868-BA15-81F7DE07B940}" sibTransId="{637D84EB-E232-4BA5-9AEC-2CDF5388900E}"/>
    <dgm:cxn modelId="{6D0B6F93-F722-D542-95DA-56D832BB000B}" type="presOf" srcId="{456ED715-B84D-4003-ADC6-FF775DDD5F5C}" destId="{5CF6A89A-A497-B449-9750-BE686A55C5D6}" srcOrd="0" destOrd="0" presId="urn:microsoft.com/office/officeart/2005/8/layout/default"/>
    <dgm:cxn modelId="{C95AC53B-D804-C24F-90C1-946DD287135B}" type="presOf" srcId="{3FEC79B3-3FB7-41E2-8019-59210B5EB6AD}" destId="{C7744611-66D5-7547-B3D1-C66C95C0C2CC}" srcOrd="0" destOrd="0" presId="urn:microsoft.com/office/officeart/2005/8/layout/default"/>
    <dgm:cxn modelId="{0288F48D-B5AC-2A41-9DB1-E05801F79D57}" type="presOf" srcId="{7F98BBC4-9202-4C06-9F00-F83688375F18}" destId="{2E8AC853-A59C-AC43-9221-70BEFDDDA4BC}" srcOrd="0" destOrd="0" presId="urn:microsoft.com/office/officeart/2005/8/layout/default"/>
    <dgm:cxn modelId="{AA770CDD-CA95-9944-8D67-0D6F8D94B726}" type="presOf" srcId="{C52AD388-DA58-4720-818E-FF8621B75AAF}" destId="{3F1F6F2A-A519-C24F-92EB-820C30A83600}" srcOrd="0" destOrd="0" presId="urn:microsoft.com/office/officeart/2005/8/layout/default"/>
    <dgm:cxn modelId="{4BD3D643-ABB3-43E0-AB39-F5206DB3B7EF}" srcId="{7F98BBC4-9202-4C06-9F00-F83688375F18}" destId="{5F8F8958-E303-42E8-B8B7-FBF573A132F7}" srcOrd="1" destOrd="0" parTransId="{90F7A51E-359E-4254-87CA-0AE9DEF063BD}" sibTransId="{D8B29EF9-4A98-4571-A267-69E8E37A94BF}"/>
    <dgm:cxn modelId="{2FECA6D0-3361-C540-A2AA-5EBF5B0B19AD}" type="presOf" srcId="{26A630EF-2A74-4495-9942-92679DC4F621}" destId="{B1A1FC2F-8E41-6C42-998B-58BC82B48F71}" srcOrd="0" destOrd="0" presId="urn:microsoft.com/office/officeart/2005/8/layout/default"/>
    <dgm:cxn modelId="{74EABEDB-27E0-4D8C-8FAE-5E4BB7CCB6A6}" srcId="{7F98BBC4-9202-4C06-9F00-F83688375F18}" destId="{C52AD388-DA58-4720-818E-FF8621B75AAF}" srcOrd="3" destOrd="0" parTransId="{BEE22579-1F9F-4246-BFBA-3E0DC28B7AA4}" sibTransId="{1108CB3C-1E7C-4B65-8B80-452732F04B17}"/>
    <dgm:cxn modelId="{CCB38B06-F0CD-D64E-B9E0-068756FA8526}" type="presParOf" srcId="{2E8AC853-A59C-AC43-9221-70BEFDDDA4BC}" destId="{1EAE253D-DE0D-5745-9572-46FB97FE8756}" srcOrd="0" destOrd="0" presId="urn:microsoft.com/office/officeart/2005/8/layout/default"/>
    <dgm:cxn modelId="{2784D903-48C4-6B4F-877F-EE9D452A6285}" type="presParOf" srcId="{2E8AC853-A59C-AC43-9221-70BEFDDDA4BC}" destId="{A5E99D4D-5E60-BD42-93BD-1D0B0F239D50}" srcOrd="1" destOrd="0" presId="urn:microsoft.com/office/officeart/2005/8/layout/default"/>
    <dgm:cxn modelId="{DA122869-EA01-1A4C-BB78-BD9203411EE1}" type="presParOf" srcId="{2E8AC853-A59C-AC43-9221-70BEFDDDA4BC}" destId="{6E71C3B7-FC80-2B4B-9581-6514387739EC}" srcOrd="2" destOrd="0" presId="urn:microsoft.com/office/officeart/2005/8/layout/default"/>
    <dgm:cxn modelId="{163547A0-0409-8C4D-B291-F19DD32774EF}" type="presParOf" srcId="{2E8AC853-A59C-AC43-9221-70BEFDDDA4BC}" destId="{A5D836BA-2EC0-1442-A2BE-48D5B492176F}" srcOrd="3" destOrd="0" presId="urn:microsoft.com/office/officeart/2005/8/layout/default"/>
    <dgm:cxn modelId="{B09E2EAD-3ED2-AD4E-A9EF-6F27A05220A9}" type="presParOf" srcId="{2E8AC853-A59C-AC43-9221-70BEFDDDA4BC}" destId="{5CF6A89A-A497-B449-9750-BE686A55C5D6}" srcOrd="4" destOrd="0" presId="urn:microsoft.com/office/officeart/2005/8/layout/default"/>
    <dgm:cxn modelId="{A7E4D52B-1858-BF41-A548-10C318F1BEB7}" type="presParOf" srcId="{2E8AC853-A59C-AC43-9221-70BEFDDDA4BC}" destId="{890C8236-5248-3A44-8D2B-290F8F16ED69}" srcOrd="5" destOrd="0" presId="urn:microsoft.com/office/officeart/2005/8/layout/default"/>
    <dgm:cxn modelId="{3C69E5A2-E951-E74E-8C64-041381B093F9}" type="presParOf" srcId="{2E8AC853-A59C-AC43-9221-70BEFDDDA4BC}" destId="{3F1F6F2A-A519-C24F-92EB-820C30A83600}" srcOrd="6" destOrd="0" presId="urn:microsoft.com/office/officeart/2005/8/layout/default"/>
    <dgm:cxn modelId="{71CB2CC7-0176-7545-AC70-F8001550FFD8}" type="presParOf" srcId="{2E8AC853-A59C-AC43-9221-70BEFDDDA4BC}" destId="{375572E3-F99E-9C41-8447-1195D42CD60B}" srcOrd="7" destOrd="0" presId="urn:microsoft.com/office/officeart/2005/8/layout/default"/>
    <dgm:cxn modelId="{09D56C81-D43C-144F-9C5E-5901969BE6C3}" type="presParOf" srcId="{2E8AC853-A59C-AC43-9221-70BEFDDDA4BC}" destId="{C7744611-66D5-7547-B3D1-C66C95C0C2CC}" srcOrd="8" destOrd="0" presId="urn:microsoft.com/office/officeart/2005/8/layout/default"/>
    <dgm:cxn modelId="{E97228F4-8F0D-314E-AE89-3F9E476D55B6}" type="presParOf" srcId="{2E8AC853-A59C-AC43-9221-70BEFDDDA4BC}" destId="{26FC7147-D953-1E4D-A94D-DAA2C758AADF}" srcOrd="9" destOrd="0" presId="urn:microsoft.com/office/officeart/2005/8/layout/default"/>
    <dgm:cxn modelId="{F8C91402-E1A7-BA46-9EAB-515304E1A09D}" type="presParOf" srcId="{2E8AC853-A59C-AC43-9221-70BEFDDDA4BC}" destId="{B1A1FC2F-8E41-6C42-998B-58BC82B48F7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55A76C-449E-4A8F-9B95-D1AE8FD4F09E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E18E49-519B-4B4B-BF8A-5AB8E616EF36}">
      <dgm:prSet/>
      <dgm:spPr/>
      <dgm:t>
        <a:bodyPr/>
        <a:lstStyle/>
        <a:p>
          <a:r>
            <a:rPr lang="cs-CZ"/>
            <a:t>Testovaný subjekt je pacient!!!</a:t>
          </a:r>
          <a:endParaRPr lang="en-US"/>
        </a:p>
      </dgm:t>
    </dgm:pt>
    <dgm:pt modelId="{D2B275B8-1170-4E12-948E-2E5C8136DB26}" type="parTrans" cxnId="{BB533E20-5D4E-4732-A44C-61636BCC05E6}">
      <dgm:prSet/>
      <dgm:spPr/>
      <dgm:t>
        <a:bodyPr/>
        <a:lstStyle/>
        <a:p>
          <a:endParaRPr lang="en-US"/>
        </a:p>
      </dgm:t>
    </dgm:pt>
    <dgm:pt modelId="{6E77B05B-DC99-4295-9EAC-32FD76C1BE26}" type="sibTrans" cxnId="{BB533E20-5D4E-4732-A44C-61636BCC05E6}">
      <dgm:prSet/>
      <dgm:spPr/>
      <dgm:t>
        <a:bodyPr/>
        <a:lstStyle/>
        <a:p>
          <a:endParaRPr lang="en-US"/>
        </a:p>
      </dgm:t>
    </dgm:pt>
    <dgm:pt modelId="{B4FDC1E0-16C2-4A79-B640-1DBFC054302A}">
      <dgm:prSet/>
      <dgm:spPr/>
      <dgm:t>
        <a:bodyPr/>
        <a:lstStyle/>
        <a:p>
          <a:r>
            <a:rPr lang="cs-CZ"/>
            <a:t>Účast ve studii pro něj musí přinášet benefity, protože vždy podstupuje nějaké riziko</a:t>
          </a:r>
          <a:endParaRPr lang="en-US"/>
        </a:p>
      </dgm:t>
    </dgm:pt>
    <dgm:pt modelId="{7D96BD36-29CD-4849-B4CC-D312D6F0D485}" type="parTrans" cxnId="{0778C2C4-0691-4CE9-BCC8-7B4B5F8FFBD6}">
      <dgm:prSet/>
      <dgm:spPr/>
      <dgm:t>
        <a:bodyPr/>
        <a:lstStyle/>
        <a:p>
          <a:endParaRPr lang="en-US"/>
        </a:p>
      </dgm:t>
    </dgm:pt>
    <dgm:pt modelId="{A99307B7-2254-4603-9BFF-BB1CCDDCC5AE}" type="sibTrans" cxnId="{0778C2C4-0691-4CE9-BCC8-7B4B5F8FFBD6}">
      <dgm:prSet/>
      <dgm:spPr/>
      <dgm:t>
        <a:bodyPr/>
        <a:lstStyle/>
        <a:p>
          <a:endParaRPr lang="en-US"/>
        </a:p>
      </dgm:t>
    </dgm:pt>
    <dgm:pt modelId="{D997BBD1-04FE-4774-AC26-B64BC4D9CD39}">
      <dgm:prSet/>
      <dgm:spPr/>
      <dgm:t>
        <a:bodyPr/>
        <a:lstStyle/>
        <a:p>
          <a:r>
            <a:rPr lang="cs-CZ"/>
            <a:t>Technologický rozvoj nesmí potlačit lidskou stránku a osobní kontakt se zkoušejícím týmem</a:t>
          </a:r>
          <a:endParaRPr lang="en-US"/>
        </a:p>
      </dgm:t>
    </dgm:pt>
    <dgm:pt modelId="{0FAC4C35-8344-4EB7-BA01-A9374A4B25F0}" type="parTrans" cxnId="{458C5239-C3EA-4557-995D-6F5CA75D4AE6}">
      <dgm:prSet/>
      <dgm:spPr/>
      <dgm:t>
        <a:bodyPr/>
        <a:lstStyle/>
        <a:p>
          <a:endParaRPr lang="en-US"/>
        </a:p>
      </dgm:t>
    </dgm:pt>
    <dgm:pt modelId="{1F066387-5DC4-4F24-BEDE-5812C71FA7EB}" type="sibTrans" cxnId="{458C5239-C3EA-4557-995D-6F5CA75D4AE6}">
      <dgm:prSet/>
      <dgm:spPr/>
      <dgm:t>
        <a:bodyPr/>
        <a:lstStyle/>
        <a:p>
          <a:endParaRPr lang="en-US"/>
        </a:p>
      </dgm:t>
    </dgm:pt>
    <dgm:pt modelId="{6850B3D7-4A28-497F-86EE-6954D4FCB4A5}">
      <dgm:prSet/>
      <dgm:spPr/>
      <dgm:t>
        <a:bodyPr/>
        <a:lstStyle/>
        <a:p>
          <a:r>
            <a:rPr lang="cs-CZ"/>
            <a:t>Měl by mít pocit nadstandardní péče a rychlý přístup ke zkoušejícímu týmu při potížích</a:t>
          </a:r>
          <a:endParaRPr lang="en-US"/>
        </a:p>
      </dgm:t>
    </dgm:pt>
    <dgm:pt modelId="{3EC222BB-3CA8-4007-9E19-EBB7BDCEC585}" type="parTrans" cxnId="{E41E8FA4-2909-48BF-BEF8-1B6BA9B9CF14}">
      <dgm:prSet/>
      <dgm:spPr/>
      <dgm:t>
        <a:bodyPr/>
        <a:lstStyle/>
        <a:p>
          <a:endParaRPr lang="en-US"/>
        </a:p>
      </dgm:t>
    </dgm:pt>
    <dgm:pt modelId="{3BB40E6C-B630-43AE-BB08-4A877F2BE08A}" type="sibTrans" cxnId="{E41E8FA4-2909-48BF-BEF8-1B6BA9B9CF14}">
      <dgm:prSet/>
      <dgm:spPr/>
      <dgm:t>
        <a:bodyPr/>
        <a:lstStyle/>
        <a:p>
          <a:endParaRPr lang="en-US"/>
        </a:p>
      </dgm:t>
    </dgm:pt>
    <dgm:pt modelId="{EADBA011-14EA-1042-AAFC-A9A7A72364D6}" type="pres">
      <dgm:prSet presAssocID="{D755A76C-449E-4A8F-9B95-D1AE8FD4F09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27F567-E6DA-D24D-A948-03B6F9DB8FA8}" type="pres">
      <dgm:prSet presAssocID="{D755A76C-449E-4A8F-9B95-D1AE8FD4F09E}" presName="axisShape" presStyleLbl="bgShp" presStyleIdx="0" presStyleCnt="1"/>
      <dgm:spPr/>
    </dgm:pt>
    <dgm:pt modelId="{BA90DAE7-7B67-D54D-B830-6B7517365CFC}" type="pres">
      <dgm:prSet presAssocID="{D755A76C-449E-4A8F-9B95-D1AE8FD4F09E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6F502F-B887-8E4B-B3AA-551B9CA62C49}" type="pres">
      <dgm:prSet presAssocID="{D755A76C-449E-4A8F-9B95-D1AE8FD4F09E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99A16B-1C46-DD40-B957-ED223EE8278B}" type="pres">
      <dgm:prSet presAssocID="{D755A76C-449E-4A8F-9B95-D1AE8FD4F09E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B56CE5-EC39-324E-96D2-5C8840C19D2C}" type="pres">
      <dgm:prSet presAssocID="{D755A76C-449E-4A8F-9B95-D1AE8FD4F09E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41E8FA4-2909-48BF-BEF8-1B6BA9B9CF14}" srcId="{D755A76C-449E-4A8F-9B95-D1AE8FD4F09E}" destId="{6850B3D7-4A28-497F-86EE-6954D4FCB4A5}" srcOrd="3" destOrd="0" parTransId="{3EC222BB-3CA8-4007-9E19-EBB7BDCEC585}" sibTransId="{3BB40E6C-B630-43AE-BB08-4A877F2BE08A}"/>
    <dgm:cxn modelId="{458C5239-C3EA-4557-995D-6F5CA75D4AE6}" srcId="{D755A76C-449E-4A8F-9B95-D1AE8FD4F09E}" destId="{D997BBD1-04FE-4774-AC26-B64BC4D9CD39}" srcOrd="2" destOrd="0" parTransId="{0FAC4C35-8344-4EB7-BA01-A9374A4B25F0}" sibTransId="{1F066387-5DC4-4F24-BEDE-5812C71FA7EB}"/>
    <dgm:cxn modelId="{0778C2C4-0691-4CE9-BCC8-7B4B5F8FFBD6}" srcId="{D755A76C-449E-4A8F-9B95-D1AE8FD4F09E}" destId="{B4FDC1E0-16C2-4A79-B640-1DBFC054302A}" srcOrd="1" destOrd="0" parTransId="{7D96BD36-29CD-4849-B4CC-D312D6F0D485}" sibTransId="{A99307B7-2254-4603-9BFF-BB1CCDDCC5AE}"/>
    <dgm:cxn modelId="{0D7516BF-7738-DE4C-A8A5-621D34CD3E28}" type="presOf" srcId="{6850B3D7-4A28-497F-86EE-6954D4FCB4A5}" destId="{A8B56CE5-EC39-324E-96D2-5C8840C19D2C}" srcOrd="0" destOrd="0" presId="urn:microsoft.com/office/officeart/2005/8/layout/matrix2"/>
    <dgm:cxn modelId="{9C3446B9-900D-2C4F-A99C-D1A087A8EC7C}" type="presOf" srcId="{D997BBD1-04FE-4774-AC26-B64BC4D9CD39}" destId="{2399A16B-1C46-DD40-B957-ED223EE8278B}" srcOrd="0" destOrd="0" presId="urn:microsoft.com/office/officeart/2005/8/layout/matrix2"/>
    <dgm:cxn modelId="{E7E2F13F-339F-DE4A-880B-6BC6C88A71ED}" type="presOf" srcId="{D755A76C-449E-4A8F-9B95-D1AE8FD4F09E}" destId="{EADBA011-14EA-1042-AAFC-A9A7A72364D6}" srcOrd="0" destOrd="0" presId="urn:microsoft.com/office/officeart/2005/8/layout/matrix2"/>
    <dgm:cxn modelId="{3B338FE1-8DAA-F343-B119-A055218B5447}" type="presOf" srcId="{B4FDC1E0-16C2-4A79-B640-1DBFC054302A}" destId="{FC6F502F-B887-8E4B-B3AA-551B9CA62C49}" srcOrd="0" destOrd="0" presId="urn:microsoft.com/office/officeart/2005/8/layout/matrix2"/>
    <dgm:cxn modelId="{EA2EDA2A-8CCC-2140-82D7-0572F00027E9}" type="presOf" srcId="{F4E18E49-519B-4B4B-BF8A-5AB8E616EF36}" destId="{BA90DAE7-7B67-D54D-B830-6B7517365CFC}" srcOrd="0" destOrd="0" presId="urn:microsoft.com/office/officeart/2005/8/layout/matrix2"/>
    <dgm:cxn modelId="{BB533E20-5D4E-4732-A44C-61636BCC05E6}" srcId="{D755A76C-449E-4A8F-9B95-D1AE8FD4F09E}" destId="{F4E18E49-519B-4B4B-BF8A-5AB8E616EF36}" srcOrd="0" destOrd="0" parTransId="{D2B275B8-1170-4E12-948E-2E5C8136DB26}" sibTransId="{6E77B05B-DC99-4295-9EAC-32FD76C1BE26}"/>
    <dgm:cxn modelId="{D6E1B3BE-1873-C944-BB13-F8F1DE313585}" type="presParOf" srcId="{EADBA011-14EA-1042-AAFC-A9A7A72364D6}" destId="{E527F567-E6DA-D24D-A948-03B6F9DB8FA8}" srcOrd="0" destOrd="0" presId="urn:microsoft.com/office/officeart/2005/8/layout/matrix2"/>
    <dgm:cxn modelId="{3EAEA8E9-2484-F24A-A14E-335BE6D693ED}" type="presParOf" srcId="{EADBA011-14EA-1042-AAFC-A9A7A72364D6}" destId="{BA90DAE7-7B67-D54D-B830-6B7517365CFC}" srcOrd="1" destOrd="0" presId="urn:microsoft.com/office/officeart/2005/8/layout/matrix2"/>
    <dgm:cxn modelId="{286D1127-175E-1C4F-A1E2-D4ED26931F2D}" type="presParOf" srcId="{EADBA011-14EA-1042-AAFC-A9A7A72364D6}" destId="{FC6F502F-B887-8E4B-B3AA-551B9CA62C49}" srcOrd="2" destOrd="0" presId="urn:microsoft.com/office/officeart/2005/8/layout/matrix2"/>
    <dgm:cxn modelId="{809D2D49-396E-A54D-9C33-4AF968669C5C}" type="presParOf" srcId="{EADBA011-14EA-1042-AAFC-A9A7A72364D6}" destId="{2399A16B-1C46-DD40-B957-ED223EE8278B}" srcOrd="3" destOrd="0" presId="urn:microsoft.com/office/officeart/2005/8/layout/matrix2"/>
    <dgm:cxn modelId="{29E6F58C-2FCE-DA45-B422-F901FAC75CFD}" type="presParOf" srcId="{EADBA011-14EA-1042-AAFC-A9A7A72364D6}" destId="{A8B56CE5-EC39-324E-96D2-5C8840C19D2C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FC6009C-7682-4257-8160-75635263592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9C163F1-4C62-4C76-9B0B-5BAE676B802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/>
            <a:t>Studijní koordinátor (je nutné definovat jeho pravomoci a charakter vzdělání)</a:t>
          </a:r>
          <a:endParaRPr lang="en-US" sz="1400"/>
        </a:p>
      </dgm:t>
    </dgm:pt>
    <dgm:pt modelId="{D798796D-FFBB-4520-9BAB-0804CD2D5C9A}" type="parTrans" cxnId="{1B8B9B86-6857-44D3-8E7A-A5A502D9F805}">
      <dgm:prSet/>
      <dgm:spPr/>
      <dgm:t>
        <a:bodyPr/>
        <a:lstStyle/>
        <a:p>
          <a:endParaRPr lang="en-US" sz="1400"/>
        </a:p>
      </dgm:t>
    </dgm:pt>
    <dgm:pt modelId="{A6CC3E3F-E741-4694-94C5-A54E5243E731}" type="sibTrans" cxnId="{1B8B9B86-6857-44D3-8E7A-A5A502D9F805}">
      <dgm:prSet/>
      <dgm:spPr/>
      <dgm:t>
        <a:bodyPr/>
        <a:lstStyle/>
        <a:p>
          <a:endParaRPr lang="en-US" sz="1400"/>
        </a:p>
      </dgm:t>
    </dgm:pt>
    <dgm:pt modelId="{366CD740-83EA-4EB7-9BA5-661AC268D21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/>
            <a:t>Lékař (dostatek času na studii)</a:t>
          </a:r>
          <a:endParaRPr lang="en-US" sz="1400"/>
        </a:p>
      </dgm:t>
    </dgm:pt>
    <dgm:pt modelId="{F252730D-8C9B-4653-A187-EDCA9007FBE9}" type="parTrans" cxnId="{18CE7CBA-D627-4A68-B268-44C1C0669CA6}">
      <dgm:prSet/>
      <dgm:spPr/>
      <dgm:t>
        <a:bodyPr/>
        <a:lstStyle/>
        <a:p>
          <a:endParaRPr lang="en-US" sz="1400"/>
        </a:p>
      </dgm:t>
    </dgm:pt>
    <dgm:pt modelId="{FEA6D851-F2EF-4ABF-A0ED-AC3FBEFCF9D5}" type="sibTrans" cxnId="{18CE7CBA-D627-4A68-B268-44C1C0669CA6}">
      <dgm:prSet/>
      <dgm:spPr/>
      <dgm:t>
        <a:bodyPr/>
        <a:lstStyle/>
        <a:p>
          <a:endParaRPr lang="en-US" sz="1400"/>
        </a:p>
      </dgm:t>
    </dgm:pt>
    <dgm:pt modelId="{2603A6B0-0BEA-4EE0-B130-654CA1C483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/>
            <a:t>Studijní sestra (motivace pracovat ve studii, ne jen další “obtěžující pacienti“)</a:t>
          </a:r>
          <a:endParaRPr lang="en-US" sz="1400"/>
        </a:p>
      </dgm:t>
    </dgm:pt>
    <dgm:pt modelId="{8AFD45D8-C3F1-404B-B898-64302708B1B9}" type="parTrans" cxnId="{4B7B2CC0-7B3F-457A-B95B-464ADB8009B6}">
      <dgm:prSet/>
      <dgm:spPr/>
      <dgm:t>
        <a:bodyPr/>
        <a:lstStyle/>
        <a:p>
          <a:endParaRPr lang="en-US" sz="1400"/>
        </a:p>
      </dgm:t>
    </dgm:pt>
    <dgm:pt modelId="{5C365CC1-7634-41AA-810F-387D516FDDF9}" type="sibTrans" cxnId="{4B7B2CC0-7B3F-457A-B95B-464ADB8009B6}">
      <dgm:prSet/>
      <dgm:spPr/>
      <dgm:t>
        <a:bodyPr/>
        <a:lstStyle/>
        <a:p>
          <a:endParaRPr lang="en-US" sz="1400"/>
        </a:p>
      </dgm:t>
    </dgm:pt>
    <dgm:pt modelId="{F0246855-8FD4-4FE2-9539-A2AA82088C7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/>
            <a:t>Lékárník se znalostí studované látky </a:t>
          </a:r>
          <a:endParaRPr lang="en-US" sz="1400"/>
        </a:p>
      </dgm:t>
    </dgm:pt>
    <dgm:pt modelId="{58F09639-99D0-4ABD-B0C8-BDF480496899}" type="parTrans" cxnId="{D9A8D477-1C30-4601-8B86-464E91AFF4A7}">
      <dgm:prSet/>
      <dgm:spPr/>
      <dgm:t>
        <a:bodyPr/>
        <a:lstStyle/>
        <a:p>
          <a:endParaRPr lang="en-US" sz="1400"/>
        </a:p>
      </dgm:t>
    </dgm:pt>
    <dgm:pt modelId="{BCBE6CAB-8374-47C4-A36D-261470021620}" type="sibTrans" cxnId="{D9A8D477-1C30-4601-8B86-464E91AFF4A7}">
      <dgm:prSet/>
      <dgm:spPr/>
      <dgm:t>
        <a:bodyPr/>
        <a:lstStyle/>
        <a:p>
          <a:endParaRPr lang="en-US" sz="1400"/>
        </a:p>
      </dgm:t>
    </dgm:pt>
    <dgm:pt modelId="{D20DF0F5-4D43-41E5-88CB-15E85CEC5BB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cs-CZ" sz="1400"/>
            <a:t>Monitor s dobrou znalostí protokolu a motivovaný k dobrému průběhu studie (nikoliv financování za tvorbu queries a reportů)</a:t>
          </a:r>
          <a:endParaRPr lang="en-US" sz="1400"/>
        </a:p>
      </dgm:t>
    </dgm:pt>
    <dgm:pt modelId="{EB470809-71C1-4BC6-8D8A-677FB78BF418}" type="parTrans" cxnId="{EF8D3360-5825-422F-B803-440EBC491658}">
      <dgm:prSet/>
      <dgm:spPr/>
      <dgm:t>
        <a:bodyPr/>
        <a:lstStyle/>
        <a:p>
          <a:endParaRPr lang="en-US" sz="1400"/>
        </a:p>
      </dgm:t>
    </dgm:pt>
    <dgm:pt modelId="{A47CB04A-37F2-4299-9503-8640960A16B7}" type="sibTrans" cxnId="{EF8D3360-5825-422F-B803-440EBC491658}">
      <dgm:prSet/>
      <dgm:spPr/>
      <dgm:t>
        <a:bodyPr/>
        <a:lstStyle/>
        <a:p>
          <a:endParaRPr lang="en-US" sz="1400"/>
        </a:p>
      </dgm:t>
    </dgm:pt>
    <dgm:pt modelId="{FD717599-EF41-4F92-B3D2-430BA1CF611E}" type="pres">
      <dgm:prSet presAssocID="{AFC6009C-7682-4257-8160-75635263592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E43F89C-E194-4CD5-B59F-76EC3B8CE576}" type="pres">
      <dgm:prSet presAssocID="{B9C163F1-4C62-4C76-9B0B-5BAE676B802B}" presName="compNode" presStyleCnt="0"/>
      <dgm:spPr/>
    </dgm:pt>
    <dgm:pt modelId="{6EAEE9CC-927B-4157-AE9D-7314729CF827}" type="pres">
      <dgm:prSet presAssocID="{B9C163F1-4C62-4C76-9B0B-5BAE676B802B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8439EE5A-6ABB-4105-B30D-4435D3698CA7}" type="pres">
      <dgm:prSet presAssocID="{B9C163F1-4C62-4C76-9B0B-5BAE676B802B}" presName="spaceRect" presStyleCnt="0"/>
      <dgm:spPr/>
    </dgm:pt>
    <dgm:pt modelId="{CC7A1447-41AA-406A-A2DB-43B39CB73770}" type="pres">
      <dgm:prSet presAssocID="{B9C163F1-4C62-4C76-9B0B-5BAE676B802B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75B905C5-0072-41B4-90EF-0493C35D8DE8}" type="pres">
      <dgm:prSet presAssocID="{A6CC3E3F-E741-4694-94C5-A54E5243E731}" presName="sibTrans" presStyleCnt="0"/>
      <dgm:spPr/>
    </dgm:pt>
    <dgm:pt modelId="{397C89AF-63A8-42E3-8AF8-FF738F4B9924}" type="pres">
      <dgm:prSet presAssocID="{366CD740-83EA-4EB7-9BA5-661AC268D218}" presName="compNode" presStyleCnt="0"/>
      <dgm:spPr/>
    </dgm:pt>
    <dgm:pt modelId="{D92CF4CC-C0D5-4248-9373-B0E00FEE3D50}" type="pres">
      <dgm:prSet presAssocID="{366CD740-83EA-4EB7-9BA5-661AC268D21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74A3B90B-CF26-4A0F-BE1A-6BE9A0E3CBC1}" type="pres">
      <dgm:prSet presAssocID="{366CD740-83EA-4EB7-9BA5-661AC268D218}" presName="spaceRect" presStyleCnt="0"/>
      <dgm:spPr/>
    </dgm:pt>
    <dgm:pt modelId="{BAD8CAF2-D00B-4EE4-828C-9CA1B5C2620A}" type="pres">
      <dgm:prSet presAssocID="{366CD740-83EA-4EB7-9BA5-661AC268D218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A0AA6AD2-CA0D-40E0-8B46-6B23859558E8}" type="pres">
      <dgm:prSet presAssocID="{FEA6D851-F2EF-4ABF-A0ED-AC3FBEFCF9D5}" presName="sibTrans" presStyleCnt="0"/>
      <dgm:spPr/>
    </dgm:pt>
    <dgm:pt modelId="{F2F2620E-6A3F-412C-915E-B9D25A367389}" type="pres">
      <dgm:prSet presAssocID="{2603A6B0-0BEA-4EE0-B130-654CA1C483B5}" presName="compNode" presStyleCnt="0"/>
      <dgm:spPr/>
    </dgm:pt>
    <dgm:pt modelId="{CC2000CC-567A-4650-81E4-E5AD9A18E23D}" type="pres">
      <dgm:prSet presAssocID="{2603A6B0-0BEA-4EE0-B130-654CA1C483B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518EEE03-A9BC-47EC-8299-1E6C0CA02363}" type="pres">
      <dgm:prSet presAssocID="{2603A6B0-0BEA-4EE0-B130-654CA1C483B5}" presName="spaceRect" presStyleCnt="0"/>
      <dgm:spPr/>
    </dgm:pt>
    <dgm:pt modelId="{870FF034-E54F-4550-9BA4-11B80C2960D4}" type="pres">
      <dgm:prSet presAssocID="{2603A6B0-0BEA-4EE0-B130-654CA1C483B5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15457EBC-5FFA-47DD-A0A0-9D15E836A444}" type="pres">
      <dgm:prSet presAssocID="{5C365CC1-7634-41AA-810F-387D516FDDF9}" presName="sibTrans" presStyleCnt="0"/>
      <dgm:spPr/>
    </dgm:pt>
    <dgm:pt modelId="{6BF9DA0C-F785-4671-9F74-7783DEC386CC}" type="pres">
      <dgm:prSet presAssocID="{F0246855-8FD4-4FE2-9539-A2AA82088C75}" presName="compNode" presStyleCnt="0"/>
      <dgm:spPr/>
    </dgm:pt>
    <dgm:pt modelId="{51D50989-4846-4831-B066-D7D378E6AD26}" type="pres">
      <dgm:prSet presAssocID="{F0246855-8FD4-4FE2-9539-A2AA82088C7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D3100321-6534-482D-81D6-ABE7CAE92836}" type="pres">
      <dgm:prSet presAssocID="{F0246855-8FD4-4FE2-9539-A2AA82088C75}" presName="spaceRect" presStyleCnt="0"/>
      <dgm:spPr/>
    </dgm:pt>
    <dgm:pt modelId="{56A7F7D6-8C88-4A82-9A54-CAC05CB32E40}" type="pres">
      <dgm:prSet presAssocID="{F0246855-8FD4-4FE2-9539-A2AA82088C75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AAD95B3B-A557-41ED-AD70-5E96889EEA6C}" type="pres">
      <dgm:prSet presAssocID="{BCBE6CAB-8374-47C4-A36D-261470021620}" presName="sibTrans" presStyleCnt="0"/>
      <dgm:spPr/>
    </dgm:pt>
    <dgm:pt modelId="{7AE2EC3F-9B6D-442B-B585-73A8EB4D132A}" type="pres">
      <dgm:prSet presAssocID="{D20DF0F5-4D43-41E5-88CB-15E85CEC5BBA}" presName="compNode" presStyleCnt="0"/>
      <dgm:spPr/>
    </dgm:pt>
    <dgm:pt modelId="{F60C8011-743C-41E6-8D90-19524D06E870}" type="pres">
      <dgm:prSet presAssocID="{D20DF0F5-4D43-41E5-88CB-15E85CEC5BB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4366D4D8-F222-4CB4-B51B-E6067540303F}" type="pres">
      <dgm:prSet presAssocID="{D20DF0F5-4D43-41E5-88CB-15E85CEC5BBA}" presName="spaceRect" presStyleCnt="0"/>
      <dgm:spPr/>
    </dgm:pt>
    <dgm:pt modelId="{2724F9AD-964D-4B79-8B1F-9FE0AD67ED24}" type="pres">
      <dgm:prSet presAssocID="{D20DF0F5-4D43-41E5-88CB-15E85CEC5BBA}" presName="textRect" presStyleLbl="revTx" presStyleIdx="4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6C2636D-4E58-4A55-BAD1-3F7C3376BFBD}" type="presOf" srcId="{2603A6B0-0BEA-4EE0-B130-654CA1C483B5}" destId="{870FF034-E54F-4550-9BA4-11B80C2960D4}" srcOrd="0" destOrd="0" presId="urn:microsoft.com/office/officeart/2018/2/layout/IconLabelList"/>
    <dgm:cxn modelId="{D9A8D477-1C30-4601-8B86-464E91AFF4A7}" srcId="{AFC6009C-7682-4257-8160-75635263592A}" destId="{F0246855-8FD4-4FE2-9539-A2AA82088C75}" srcOrd="3" destOrd="0" parTransId="{58F09639-99D0-4ABD-B0C8-BDF480496899}" sibTransId="{BCBE6CAB-8374-47C4-A36D-261470021620}"/>
    <dgm:cxn modelId="{6F9601FE-0533-4B53-94E4-2696F2B0BB12}" type="presOf" srcId="{D20DF0F5-4D43-41E5-88CB-15E85CEC5BBA}" destId="{2724F9AD-964D-4B79-8B1F-9FE0AD67ED24}" srcOrd="0" destOrd="0" presId="urn:microsoft.com/office/officeart/2018/2/layout/IconLabelList"/>
    <dgm:cxn modelId="{E78FCCE6-3385-4659-86E8-592056A2E4AE}" type="presOf" srcId="{AFC6009C-7682-4257-8160-75635263592A}" destId="{FD717599-EF41-4F92-B3D2-430BA1CF611E}" srcOrd="0" destOrd="0" presId="urn:microsoft.com/office/officeart/2018/2/layout/IconLabelList"/>
    <dgm:cxn modelId="{369A6C28-E7FF-49D9-9186-CD883EB0B79D}" type="presOf" srcId="{F0246855-8FD4-4FE2-9539-A2AA82088C75}" destId="{56A7F7D6-8C88-4A82-9A54-CAC05CB32E40}" srcOrd="0" destOrd="0" presId="urn:microsoft.com/office/officeart/2018/2/layout/IconLabelList"/>
    <dgm:cxn modelId="{18CE7CBA-D627-4A68-B268-44C1C0669CA6}" srcId="{AFC6009C-7682-4257-8160-75635263592A}" destId="{366CD740-83EA-4EB7-9BA5-661AC268D218}" srcOrd="1" destOrd="0" parTransId="{F252730D-8C9B-4653-A187-EDCA9007FBE9}" sibTransId="{FEA6D851-F2EF-4ABF-A0ED-AC3FBEFCF9D5}"/>
    <dgm:cxn modelId="{EF8D3360-5825-422F-B803-440EBC491658}" srcId="{AFC6009C-7682-4257-8160-75635263592A}" destId="{D20DF0F5-4D43-41E5-88CB-15E85CEC5BBA}" srcOrd="4" destOrd="0" parTransId="{EB470809-71C1-4BC6-8D8A-677FB78BF418}" sibTransId="{A47CB04A-37F2-4299-9503-8640960A16B7}"/>
    <dgm:cxn modelId="{D3179E85-7823-4D19-8E16-1192743C6E13}" type="presOf" srcId="{366CD740-83EA-4EB7-9BA5-661AC268D218}" destId="{BAD8CAF2-D00B-4EE4-828C-9CA1B5C2620A}" srcOrd="0" destOrd="0" presId="urn:microsoft.com/office/officeart/2018/2/layout/IconLabelList"/>
    <dgm:cxn modelId="{1B8B9B86-6857-44D3-8E7A-A5A502D9F805}" srcId="{AFC6009C-7682-4257-8160-75635263592A}" destId="{B9C163F1-4C62-4C76-9B0B-5BAE676B802B}" srcOrd="0" destOrd="0" parTransId="{D798796D-FFBB-4520-9BAB-0804CD2D5C9A}" sibTransId="{A6CC3E3F-E741-4694-94C5-A54E5243E731}"/>
    <dgm:cxn modelId="{D1D04920-4217-4DB8-8B06-8F6CA915E413}" type="presOf" srcId="{B9C163F1-4C62-4C76-9B0B-5BAE676B802B}" destId="{CC7A1447-41AA-406A-A2DB-43B39CB73770}" srcOrd="0" destOrd="0" presId="urn:microsoft.com/office/officeart/2018/2/layout/IconLabelList"/>
    <dgm:cxn modelId="{4B7B2CC0-7B3F-457A-B95B-464ADB8009B6}" srcId="{AFC6009C-7682-4257-8160-75635263592A}" destId="{2603A6B0-0BEA-4EE0-B130-654CA1C483B5}" srcOrd="2" destOrd="0" parTransId="{8AFD45D8-C3F1-404B-B898-64302708B1B9}" sibTransId="{5C365CC1-7634-41AA-810F-387D516FDDF9}"/>
    <dgm:cxn modelId="{24247660-8E9F-45E5-8525-858BAE4E369E}" type="presParOf" srcId="{FD717599-EF41-4F92-B3D2-430BA1CF611E}" destId="{7E43F89C-E194-4CD5-B59F-76EC3B8CE576}" srcOrd="0" destOrd="0" presId="urn:microsoft.com/office/officeart/2018/2/layout/IconLabelList"/>
    <dgm:cxn modelId="{4EE881A7-F130-430A-A6DF-78EDF3AA0D50}" type="presParOf" srcId="{7E43F89C-E194-4CD5-B59F-76EC3B8CE576}" destId="{6EAEE9CC-927B-4157-AE9D-7314729CF827}" srcOrd="0" destOrd="0" presId="urn:microsoft.com/office/officeart/2018/2/layout/IconLabelList"/>
    <dgm:cxn modelId="{C66FE9C4-1E8E-45C9-A434-642E970F8D49}" type="presParOf" srcId="{7E43F89C-E194-4CD5-B59F-76EC3B8CE576}" destId="{8439EE5A-6ABB-4105-B30D-4435D3698CA7}" srcOrd="1" destOrd="0" presId="urn:microsoft.com/office/officeart/2018/2/layout/IconLabelList"/>
    <dgm:cxn modelId="{B2BDC005-5E02-456C-81EF-716F07ECE1BC}" type="presParOf" srcId="{7E43F89C-E194-4CD5-B59F-76EC3B8CE576}" destId="{CC7A1447-41AA-406A-A2DB-43B39CB73770}" srcOrd="2" destOrd="0" presId="urn:microsoft.com/office/officeart/2018/2/layout/IconLabelList"/>
    <dgm:cxn modelId="{929EDACC-6CDD-4BD7-B6C5-CC237E7E5AE6}" type="presParOf" srcId="{FD717599-EF41-4F92-B3D2-430BA1CF611E}" destId="{75B905C5-0072-41B4-90EF-0493C35D8DE8}" srcOrd="1" destOrd="0" presId="urn:microsoft.com/office/officeart/2018/2/layout/IconLabelList"/>
    <dgm:cxn modelId="{22899923-762F-4898-9776-175E19C9E4CF}" type="presParOf" srcId="{FD717599-EF41-4F92-B3D2-430BA1CF611E}" destId="{397C89AF-63A8-42E3-8AF8-FF738F4B9924}" srcOrd="2" destOrd="0" presId="urn:microsoft.com/office/officeart/2018/2/layout/IconLabelList"/>
    <dgm:cxn modelId="{BE914A27-9782-4FEC-863D-F3B8C4323B5F}" type="presParOf" srcId="{397C89AF-63A8-42E3-8AF8-FF738F4B9924}" destId="{D92CF4CC-C0D5-4248-9373-B0E00FEE3D50}" srcOrd="0" destOrd="0" presId="urn:microsoft.com/office/officeart/2018/2/layout/IconLabelList"/>
    <dgm:cxn modelId="{D37DB5E1-9151-47AF-9359-773D76C5F8FD}" type="presParOf" srcId="{397C89AF-63A8-42E3-8AF8-FF738F4B9924}" destId="{74A3B90B-CF26-4A0F-BE1A-6BE9A0E3CBC1}" srcOrd="1" destOrd="0" presId="urn:microsoft.com/office/officeart/2018/2/layout/IconLabelList"/>
    <dgm:cxn modelId="{9430C324-7FA3-4F15-9B1E-1903154DC7BF}" type="presParOf" srcId="{397C89AF-63A8-42E3-8AF8-FF738F4B9924}" destId="{BAD8CAF2-D00B-4EE4-828C-9CA1B5C2620A}" srcOrd="2" destOrd="0" presId="urn:microsoft.com/office/officeart/2018/2/layout/IconLabelList"/>
    <dgm:cxn modelId="{1BAA8510-5CFB-49E9-8842-8654B91239CD}" type="presParOf" srcId="{FD717599-EF41-4F92-B3D2-430BA1CF611E}" destId="{A0AA6AD2-CA0D-40E0-8B46-6B23859558E8}" srcOrd="3" destOrd="0" presId="urn:microsoft.com/office/officeart/2018/2/layout/IconLabelList"/>
    <dgm:cxn modelId="{587DA850-DD14-4D95-BFFE-3966B182695E}" type="presParOf" srcId="{FD717599-EF41-4F92-B3D2-430BA1CF611E}" destId="{F2F2620E-6A3F-412C-915E-B9D25A367389}" srcOrd="4" destOrd="0" presId="urn:microsoft.com/office/officeart/2018/2/layout/IconLabelList"/>
    <dgm:cxn modelId="{EE040D94-C670-4AEF-8396-180C6E3CAA3C}" type="presParOf" srcId="{F2F2620E-6A3F-412C-915E-B9D25A367389}" destId="{CC2000CC-567A-4650-81E4-E5AD9A18E23D}" srcOrd="0" destOrd="0" presId="urn:microsoft.com/office/officeart/2018/2/layout/IconLabelList"/>
    <dgm:cxn modelId="{9B68EE2A-F7CF-4B03-B370-F83D3F971A85}" type="presParOf" srcId="{F2F2620E-6A3F-412C-915E-B9D25A367389}" destId="{518EEE03-A9BC-47EC-8299-1E6C0CA02363}" srcOrd="1" destOrd="0" presId="urn:microsoft.com/office/officeart/2018/2/layout/IconLabelList"/>
    <dgm:cxn modelId="{C76FD34F-122A-42BB-A917-967C3AA6F15F}" type="presParOf" srcId="{F2F2620E-6A3F-412C-915E-B9D25A367389}" destId="{870FF034-E54F-4550-9BA4-11B80C2960D4}" srcOrd="2" destOrd="0" presId="urn:microsoft.com/office/officeart/2018/2/layout/IconLabelList"/>
    <dgm:cxn modelId="{1CA560A1-F5BF-4706-9AFD-6D64415CC15B}" type="presParOf" srcId="{FD717599-EF41-4F92-B3D2-430BA1CF611E}" destId="{15457EBC-5FFA-47DD-A0A0-9D15E836A444}" srcOrd="5" destOrd="0" presId="urn:microsoft.com/office/officeart/2018/2/layout/IconLabelList"/>
    <dgm:cxn modelId="{14F50D3B-EE78-4EA4-9064-649F9645BA60}" type="presParOf" srcId="{FD717599-EF41-4F92-B3D2-430BA1CF611E}" destId="{6BF9DA0C-F785-4671-9F74-7783DEC386CC}" srcOrd="6" destOrd="0" presId="urn:microsoft.com/office/officeart/2018/2/layout/IconLabelList"/>
    <dgm:cxn modelId="{12C68E49-0B4A-447E-A445-B848C9230BC6}" type="presParOf" srcId="{6BF9DA0C-F785-4671-9F74-7783DEC386CC}" destId="{51D50989-4846-4831-B066-D7D378E6AD26}" srcOrd="0" destOrd="0" presId="urn:microsoft.com/office/officeart/2018/2/layout/IconLabelList"/>
    <dgm:cxn modelId="{1976102B-364B-4610-8FE4-EEC3ED4A3318}" type="presParOf" srcId="{6BF9DA0C-F785-4671-9F74-7783DEC386CC}" destId="{D3100321-6534-482D-81D6-ABE7CAE92836}" srcOrd="1" destOrd="0" presId="urn:microsoft.com/office/officeart/2018/2/layout/IconLabelList"/>
    <dgm:cxn modelId="{856F017B-8F79-405D-BDC4-988BC35464D1}" type="presParOf" srcId="{6BF9DA0C-F785-4671-9F74-7783DEC386CC}" destId="{56A7F7D6-8C88-4A82-9A54-CAC05CB32E40}" srcOrd="2" destOrd="0" presId="urn:microsoft.com/office/officeart/2018/2/layout/IconLabelList"/>
    <dgm:cxn modelId="{D187A689-D582-4ABA-9C94-8DD89422999C}" type="presParOf" srcId="{FD717599-EF41-4F92-B3D2-430BA1CF611E}" destId="{AAD95B3B-A557-41ED-AD70-5E96889EEA6C}" srcOrd="7" destOrd="0" presId="urn:microsoft.com/office/officeart/2018/2/layout/IconLabelList"/>
    <dgm:cxn modelId="{D8CC9385-1FE8-4704-A3A8-415F3AE93917}" type="presParOf" srcId="{FD717599-EF41-4F92-B3D2-430BA1CF611E}" destId="{7AE2EC3F-9B6D-442B-B585-73A8EB4D132A}" srcOrd="8" destOrd="0" presId="urn:microsoft.com/office/officeart/2018/2/layout/IconLabelList"/>
    <dgm:cxn modelId="{C1382F36-6607-4A44-BF59-B71D889633F2}" type="presParOf" srcId="{7AE2EC3F-9B6D-442B-B585-73A8EB4D132A}" destId="{F60C8011-743C-41E6-8D90-19524D06E870}" srcOrd="0" destOrd="0" presId="urn:microsoft.com/office/officeart/2018/2/layout/IconLabelList"/>
    <dgm:cxn modelId="{8D8A9EEC-EAC6-4CBF-BCDD-22B90425DFC1}" type="presParOf" srcId="{7AE2EC3F-9B6D-442B-B585-73A8EB4D132A}" destId="{4366D4D8-F222-4CB4-B51B-E6067540303F}" srcOrd="1" destOrd="0" presId="urn:microsoft.com/office/officeart/2018/2/layout/IconLabelList"/>
    <dgm:cxn modelId="{05A48B87-EF47-43CD-B685-07734BB8B0B3}" type="presParOf" srcId="{7AE2EC3F-9B6D-442B-B585-73A8EB4D132A}" destId="{2724F9AD-964D-4B79-8B1F-9FE0AD67ED24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9624695-E68D-408F-BB81-300A612DA45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A8544C0D-F081-4611-A29D-A1A1640C5A97}">
      <dgm:prSet/>
      <dgm:spPr/>
      <dgm:t>
        <a:bodyPr/>
        <a:lstStyle/>
        <a:p>
          <a:pPr>
            <a:defRPr cap="all"/>
          </a:pPr>
          <a:r>
            <a:rPr lang="cs-CZ"/>
            <a:t>Větší monitorace a management rizik ve studiích</a:t>
          </a:r>
          <a:endParaRPr lang="en-US"/>
        </a:p>
      </dgm:t>
    </dgm:pt>
    <dgm:pt modelId="{D80431D2-FE04-4288-8B5B-585EB1C8BA16}" type="parTrans" cxnId="{B4A1B795-0958-480E-A5E7-2133B636D1CD}">
      <dgm:prSet/>
      <dgm:spPr/>
      <dgm:t>
        <a:bodyPr/>
        <a:lstStyle/>
        <a:p>
          <a:endParaRPr lang="en-US"/>
        </a:p>
      </dgm:t>
    </dgm:pt>
    <dgm:pt modelId="{41DDE88B-BD6A-4FEA-8208-0DCE7AA44805}" type="sibTrans" cxnId="{B4A1B795-0958-480E-A5E7-2133B636D1CD}">
      <dgm:prSet/>
      <dgm:spPr/>
      <dgm:t>
        <a:bodyPr/>
        <a:lstStyle/>
        <a:p>
          <a:endParaRPr lang="en-US"/>
        </a:p>
      </dgm:t>
    </dgm:pt>
    <dgm:pt modelId="{76736155-5718-4E51-BEB0-C31E634B07C0}">
      <dgm:prSet/>
      <dgm:spPr/>
      <dgm:t>
        <a:bodyPr/>
        <a:lstStyle/>
        <a:p>
          <a:pPr>
            <a:defRPr cap="all"/>
          </a:pPr>
          <a:r>
            <a:rPr lang="cs-CZ"/>
            <a:t>Monitorace biometrických funkcí </a:t>
          </a:r>
          <a:r>
            <a:rPr lang="cs-CZ" err="1"/>
            <a:t>wearable</a:t>
          </a:r>
          <a:r>
            <a:rPr lang="cs-CZ"/>
            <a:t> technologiemi</a:t>
          </a:r>
          <a:endParaRPr lang="en-US"/>
        </a:p>
      </dgm:t>
    </dgm:pt>
    <dgm:pt modelId="{4F15024F-BC4F-41E5-AA04-0C1A765DC5D8}" type="parTrans" cxnId="{61E518EF-0721-4BD7-9485-756D0380DE16}">
      <dgm:prSet/>
      <dgm:spPr/>
      <dgm:t>
        <a:bodyPr/>
        <a:lstStyle/>
        <a:p>
          <a:endParaRPr lang="en-US"/>
        </a:p>
      </dgm:t>
    </dgm:pt>
    <dgm:pt modelId="{9E0B0951-38BE-4FCE-857D-E49C17138367}" type="sibTrans" cxnId="{61E518EF-0721-4BD7-9485-756D0380DE16}">
      <dgm:prSet/>
      <dgm:spPr/>
      <dgm:t>
        <a:bodyPr/>
        <a:lstStyle/>
        <a:p>
          <a:endParaRPr lang="en-US"/>
        </a:p>
      </dgm:t>
    </dgm:pt>
    <dgm:pt modelId="{5DF5F007-68C7-48FB-A973-4E5B4E18A3D6}">
      <dgm:prSet/>
      <dgm:spPr/>
      <dgm:t>
        <a:bodyPr/>
        <a:lstStyle/>
        <a:p>
          <a:pPr>
            <a:defRPr cap="all"/>
          </a:pPr>
          <a:r>
            <a:rPr lang="cs-CZ"/>
            <a:t>Personalizace medicíny díky </a:t>
          </a:r>
          <a:r>
            <a:rPr lang="cs-CZ" err="1"/>
            <a:t>farmakogenetice</a:t>
          </a:r>
          <a:r>
            <a:rPr lang="cs-CZ"/>
            <a:t> a biomarkerům</a:t>
          </a:r>
          <a:endParaRPr lang="en-US"/>
        </a:p>
      </dgm:t>
    </dgm:pt>
    <dgm:pt modelId="{E2787972-178D-4B0F-9FF0-EC3FF19CAE82}" type="parTrans" cxnId="{7B722680-3027-4E94-86DF-3141287F92DC}">
      <dgm:prSet/>
      <dgm:spPr/>
      <dgm:t>
        <a:bodyPr/>
        <a:lstStyle/>
        <a:p>
          <a:endParaRPr lang="en-US"/>
        </a:p>
      </dgm:t>
    </dgm:pt>
    <dgm:pt modelId="{F5843438-2777-47C9-8AE6-1BC70A0AA67D}" type="sibTrans" cxnId="{7B722680-3027-4E94-86DF-3141287F92DC}">
      <dgm:prSet/>
      <dgm:spPr/>
      <dgm:t>
        <a:bodyPr/>
        <a:lstStyle/>
        <a:p>
          <a:endParaRPr lang="en-US"/>
        </a:p>
      </dgm:t>
    </dgm:pt>
    <dgm:pt modelId="{55F6BB94-BE51-4F68-BC23-3142B17292E2}">
      <dgm:prSet/>
      <dgm:spPr/>
      <dgm:t>
        <a:bodyPr/>
        <a:lstStyle/>
        <a:p>
          <a:pPr>
            <a:defRPr cap="all"/>
          </a:pPr>
          <a:r>
            <a:rPr lang="cs-CZ"/>
            <a:t>Rozpad klasických nemocí do geneticky nebo biochemicky definovaných podskupin</a:t>
          </a:r>
          <a:endParaRPr lang="en-US"/>
        </a:p>
      </dgm:t>
    </dgm:pt>
    <dgm:pt modelId="{3282317E-9AB5-4CEF-9927-61A8C1364177}" type="parTrans" cxnId="{0D524931-55F5-4551-85AA-4168CC782DE3}">
      <dgm:prSet/>
      <dgm:spPr/>
      <dgm:t>
        <a:bodyPr/>
        <a:lstStyle/>
        <a:p>
          <a:endParaRPr lang="en-US"/>
        </a:p>
      </dgm:t>
    </dgm:pt>
    <dgm:pt modelId="{8C0B55F4-729A-4C14-9E13-3DF223EA9FF2}" type="sibTrans" cxnId="{0D524931-55F5-4551-85AA-4168CC782DE3}">
      <dgm:prSet/>
      <dgm:spPr/>
      <dgm:t>
        <a:bodyPr/>
        <a:lstStyle/>
        <a:p>
          <a:endParaRPr lang="en-US"/>
        </a:p>
      </dgm:t>
    </dgm:pt>
    <dgm:pt modelId="{678D6DB9-FC02-4F53-A621-DF7A68EF542F}">
      <dgm:prSet/>
      <dgm:spPr/>
      <dgm:t>
        <a:bodyPr/>
        <a:lstStyle/>
        <a:p>
          <a:pPr>
            <a:defRPr cap="all"/>
          </a:pPr>
          <a:r>
            <a:rPr lang="cs-CZ"/>
            <a:t>Zapojení AI do rozhodování </a:t>
          </a:r>
          <a:endParaRPr lang="en-US"/>
        </a:p>
      </dgm:t>
    </dgm:pt>
    <dgm:pt modelId="{092E5F85-3CD0-4150-8A29-54B1E19E6D6C}" type="parTrans" cxnId="{6090B19C-24E5-4B2D-8147-A8C3E7DCD374}">
      <dgm:prSet/>
      <dgm:spPr/>
      <dgm:t>
        <a:bodyPr/>
        <a:lstStyle/>
        <a:p>
          <a:endParaRPr lang="en-US"/>
        </a:p>
      </dgm:t>
    </dgm:pt>
    <dgm:pt modelId="{21EEC28B-4E9E-4E3D-BCA2-294D74AE7DB7}" type="sibTrans" cxnId="{6090B19C-24E5-4B2D-8147-A8C3E7DCD374}">
      <dgm:prSet/>
      <dgm:spPr/>
      <dgm:t>
        <a:bodyPr/>
        <a:lstStyle/>
        <a:p>
          <a:endParaRPr lang="en-US"/>
        </a:p>
      </dgm:t>
    </dgm:pt>
    <dgm:pt modelId="{E494CC48-5005-46C8-B5E5-9F97FA995447}">
      <dgm:prSet/>
      <dgm:spPr/>
      <dgm:t>
        <a:bodyPr/>
        <a:lstStyle/>
        <a:p>
          <a:pPr>
            <a:defRPr cap="all"/>
          </a:pPr>
          <a:r>
            <a:rPr lang="cs-CZ" dirty="0"/>
            <a:t>Testování více postupů nebo léků a současně testování biomarkerů</a:t>
          </a:r>
          <a:endParaRPr lang="en-US" dirty="0"/>
        </a:p>
      </dgm:t>
    </dgm:pt>
    <dgm:pt modelId="{F1D71442-EDA1-4078-962A-D4639E6EEC65}" type="parTrans" cxnId="{355AE630-9347-49D9-9D6A-D659AB6F3FDA}">
      <dgm:prSet/>
      <dgm:spPr/>
      <dgm:t>
        <a:bodyPr/>
        <a:lstStyle/>
        <a:p>
          <a:endParaRPr lang="en-US"/>
        </a:p>
      </dgm:t>
    </dgm:pt>
    <dgm:pt modelId="{DC0E1CDF-4369-4363-AF79-0AA80C974346}" type="sibTrans" cxnId="{355AE630-9347-49D9-9D6A-D659AB6F3FDA}">
      <dgm:prSet/>
      <dgm:spPr/>
      <dgm:t>
        <a:bodyPr/>
        <a:lstStyle/>
        <a:p>
          <a:endParaRPr lang="en-US"/>
        </a:p>
      </dgm:t>
    </dgm:pt>
    <dgm:pt modelId="{CF041B2A-5672-48F2-95C3-206A171B270A}" type="pres">
      <dgm:prSet presAssocID="{B9624695-E68D-408F-BB81-300A612DA45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E142180-0138-4AF5-8069-E3560552020F}" type="pres">
      <dgm:prSet presAssocID="{A8544C0D-F081-4611-A29D-A1A1640C5A97}" presName="compNode" presStyleCnt="0"/>
      <dgm:spPr/>
    </dgm:pt>
    <dgm:pt modelId="{0836B60B-C6D9-44B4-8DE1-BE8859FD4571}" type="pres">
      <dgm:prSet presAssocID="{A8544C0D-F081-4611-A29D-A1A1640C5A97}" presName="iconBgRect" presStyleLbl="bgShp" presStyleIdx="0" presStyleCnt="6"/>
      <dgm:spPr/>
    </dgm:pt>
    <dgm:pt modelId="{44033892-5098-446A-89CB-A0208ED78675}" type="pres">
      <dgm:prSet presAssocID="{A8544C0D-F081-4611-A29D-A1A1640C5A9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ximize"/>
        </a:ext>
      </dgm:extLst>
    </dgm:pt>
    <dgm:pt modelId="{ECA8FA19-E77A-4930-B778-895463D58025}" type="pres">
      <dgm:prSet presAssocID="{A8544C0D-F081-4611-A29D-A1A1640C5A97}" presName="spaceRect" presStyleCnt="0"/>
      <dgm:spPr/>
    </dgm:pt>
    <dgm:pt modelId="{6C390562-98C3-4245-B558-7BBE3E43BFE3}" type="pres">
      <dgm:prSet presAssocID="{A8544C0D-F081-4611-A29D-A1A1640C5A97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44804AA3-D341-4B51-8DE8-BD639562F855}" type="pres">
      <dgm:prSet presAssocID="{41DDE88B-BD6A-4FEA-8208-0DCE7AA44805}" presName="sibTrans" presStyleCnt="0"/>
      <dgm:spPr/>
    </dgm:pt>
    <dgm:pt modelId="{5B3F2204-1B2C-4D36-8F47-8925DF78B4CB}" type="pres">
      <dgm:prSet presAssocID="{76736155-5718-4E51-BEB0-C31E634B07C0}" presName="compNode" presStyleCnt="0"/>
      <dgm:spPr/>
    </dgm:pt>
    <dgm:pt modelId="{D0F4900A-72C3-4F0F-8D2D-1A4A3B19FAF4}" type="pres">
      <dgm:prSet presAssocID="{76736155-5718-4E51-BEB0-C31E634B07C0}" presName="iconBgRect" presStyleLbl="bgShp" presStyleIdx="1" presStyleCnt="6"/>
      <dgm:spPr/>
    </dgm:pt>
    <dgm:pt modelId="{5CF7FD6C-6F6A-4D79-964D-44ABD37BE8E1}" type="pres">
      <dgm:prSet presAssocID="{76736155-5718-4E51-BEB0-C31E634B07C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02E7250-432D-4B2C-A13B-2721D7F60C6E}" type="pres">
      <dgm:prSet presAssocID="{76736155-5718-4E51-BEB0-C31E634B07C0}" presName="spaceRect" presStyleCnt="0"/>
      <dgm:spPr/>
    </dgm:pt>
    <dgm:pt modelId="{8A1FEE1B-F9F8-49E4-B75A-6A22E6EDE9EF}" type="pres">
      <dgm:prSet presAssocID="{76736155-5718-4E51-BEB0-C31E634B07C0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D6340400-1620-43D5-A31B-7D82AC57FA74}" type="pres">
      <dgm:prSet presAssocID="{9E0B0951-38BE-4FCE-857D-E49C17138367}" presName="sibTrans" presStyleCnt="0"/>
      <dgm:spPr/>
    </dgm:pt>
    <dgm:pt modelId="{730E2E66-15B3-4828-8534-ACFE917ED16C}" type="pres">
      <dgm:prSet presAssocID="{5DF5F007-68C7-48FB-A973-4E5B4E18A3D6}" presName="compNode" presStyleCnt="0"/>
      <dgm:spPr/>
    </dgm:pt>
    <dgm:pt modelId="{1C2983DA-5D8E-4C12-8E9E-F045592E0D57}" type="pres">
      <dgm:prSet presAssocID="{5DF5F007-68C7-48FB-A973-4E5B4E18A3D6}" presName="iconBgRect" presStyleLbl="bgShp" presStyleIdx="2" presStyleCnt="6"/>
      <dgm:spPr/>
    </dgm:pt>
    <dgm:pt modelId="{164B1B9E-F4F6-4277-BA26-7C4D93950EC4}" type="pres">
      <dgm:prSet presAssocID="{5DF5F007-68C7-48FB-A973-4E5B4E18A3D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DE1B73E8-9607-489F-835C-3C1875EE4367}" type="pres">
      <dgm:prSet presAssocID="{5DF5F007-68C7-48FB-A973-4E5B4E18A3D6}" presName="spaceRect" presStyleCnt="0"/>
      <dgm:spPr/>
    </dgm:pt>
    <dgm:pt modelId="{A5F32C13-034A-4CE3-9186-A1FC8BFC9D37}" type="pres">
      <dgm:prSet presAssocID="{5DF5F007-68C7-48FB-A973-4E5B4E18A3D6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6EBE5AF3-EE6D-4233-8980-9492A915F2EA}" type="pres">
      <dgm:prSet presAssocID="{F5843438-2777-47C9-8AE6-1BC70A0AA67D}" presName="sibTrans" presStyleCnt="0"/>
      <dgm:spPr/>
    </dgm:pt>
    <dgm:pt modelId="{CC2DBA05-B98A-41E8-A630-752AA866C2E1}" type="pres">
      <dgm:prSet presAssocID="{55F6BB94-BE51-4F68-BC23-3142B17292E2}" presName="compNode" presStyleCnt="0"/>
      <dgm:spPr/>
    </dgm:pt>
    <dgm:pt modelId="{B6A53716-DCAA-487A-A1BE-0F146A64EA9D}" type="pres">
      <dgm:prSet presAssocID="{55F6BB94-BE51-4F68-BC23-3142B17292E2}" presName="iconBgRect" presStyleLbl="bgShp" presStyleIdx="3" presStyleCnt="6"/>
      <dgm:spPr/>
    </dgm:pt>
    <dgm:pt modelId="{FE6E823F-0ADF-4046-8B91-0437184B2236}" type="pres">
      <dgm:prSet presAssocID="{55F6BB94-BE51-4F68-BC23-3142B17292E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st"/>
        </a:ext>
      </dgm:extLst>
    </dgm:pt>
    <dgm:pt modelId="{E152DACC-0624-4C6E-A898-903FD452AEFA}" type="pres">
      <dgm:prSet presAssocID="{55F6BB94-BE51-4F68-BC23-3142B17292E2}" presName="spaceRect" presStyleCnt="0"/>
      <dgm:spPr/>
    </dgm:pt>
    <dgm:pt modelId="{6140ED49-FC58-4F3E-9F40-1A36103E32FB}" type="pres">
      <dgm:prSet presAssocID="{55F6BB94-BE51-4F68-BC23-3142B17292E2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1EB0A0B-96ED-4476-BE02-89C64EF93651}" type="pres">
      <dgm:prSet presAssocID="{8C0B55F4-729A-4C14-9E13-3DF223EA9FF2}" presName="sibTrans" presStyleCnt="0"/>
      <dgm:spPr/>
    </dgm:pt>
    <dgm:pt modelId="{45C8174A-2495-4DFE-942B-9E51A6785FC2}" type="pres">
      <dgm:prSet presAssocID="{678D6DB9-FC02-4F53-A621-DF7A68EF542F}" presName="compNode" presStyleCnt="0"/>
      <dgm:spPr/>
    </dgm:pt>
    <dgm:pt modelId="{5CAC4113-257D-40CE-B35D-BA8768473D5B}" type="pres">
      <dgm:prSet presAssocID="{678D6DB9-FC02-4F53-A621-DF7A68EF542F}" presName="iconBgRect" presStyleLbl="bgShp" presStyleIdx="4" presStyleCnt="6"/>
      <dgm:spPr/>
    </dgm:pt>
    <dgm:pt modelId="{3DC51976-D4D7-4E35-9784-52E76AE1FA98}" type="pres">
      <dgm:prSet presAssocID="{678D6DB9-FC02-4F53-A621-DF7A68EF542F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48F95DF-3B89-40BF-985D-249AC10FC4A1}" type="pres">
      <dgm:prSet presAssocID="{678D6DB9-FC02-4F53-A621-DF7A68EF542F}" presName="spaceRect" presStyleCnt="0"/>
      <dgm:spPr/>
    </dgm:pt>
    <dgm:pt modelId="{D3557E5E-B52E-4B95-BC4A-889D612B4245}" type="pres">
      <dgm:prSet presAssocID="{678D6DB9-FC02-4F53-A621-DF7A68EF542F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993DDF8C-8FC9-40EB-B2E6-A73AE98D72A1}" type="pres">
      <dgm:prSet presAssocID="{21EEC28B-4E9E-4E3D-BCA2-294D74AE7DB7}" presName="sibTrans" presStyleCnt="0"/>
      <dgm:spPr/>
    </dgm:pt>
    <dgm:pt modelId="{4713DBED-5A63-4338-A90C-0BBE9A0B6874}" type="pres">
      <dgm:prSet presAssocID="{E494CC48-5005-46C8-B5E5-9F97FA995447}" presName="compNode" presStyleCnt="0"/>
      <dgm:spPr/>
    </dgm:pt>
    <dgm:pt modelId="{DB2FE26C-FD04-4B5B-A021-C2AC8246C1C9}" type="pres">
      <dgm:prSet presAssocID="{E494CC48-5005-46C8-B5E5-9F97FA995447}" presName="iconBgRect" presStyleLbl="bgShp" presStyleIdx="5" presStyleCnt="6"/>
      <dgm:spPr/>
    </dgm:pt>
    <dgm:pt modelId="{39A1EEAC-6FE3-4ED0-8182-0D82CFA6DC0C}" type="pres">
      <dgm:prSet presAssocID="{E494CC48-5005-46C8-B5E5-9F97FA99544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73A4FC0C-C833-4969-B8F9-DDA737485808}" type="pres">
      <dgm:prSet presAssocID="{E494CC48-5005-46C8-B5E5-9F97FA995447}" presName="spaceRect" presStyleCnt="0"/>
      <dgm:spPr/>
    </dgm:pt>
    <dgm:pt modelId="{483190EC-B921-4A91-9917-4785ECFC03E0}" type="pres">
      <dgm:prSet presAssocID="{E494CC48-5005-46C8-B5E5-9F97FA995447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5AE630-9347-49D9-9D6A-D659AB6F3FDA}" srcId="{B9624695-E68D-408F-BB81-300A612DA455}" destId="{E494CC48-5005-46C8-B5E5-9F97FA995447}" srcOrd="5" destOrd="0" parTransId="{F1D71442-EDA1-4078-962A-D4639E6EEC65}" sibTransId="{DC0E1CDF-4369-4363-AF79-0AA80C974346}"/>
    <dgm:cxn modelId="{7B722680-3027-4E94-86DF-3141287F92DC}" srcId="{B9624695-E68D-408F-BB81-300A612DA455}" destId="{5DF5F007-68C7-48FB-A973-4E5B4E18A3D6}" srcOrd="2" destOrd="0" parTransId="{E2787972-178D-4B0F-9FF0-EC3FF19CAE82}" sibTransId="{F5843438-2777-47C9-8AE6-1BC70A0AA67D}"/>
    <dgm:cxn modelId="{4E9C78E9-83A0-4A8B-B692-5784941E3699}" type="presOf" srcId="{678D6DB9-FC02-4F53-A621-DF7A68EF542F}" destId="{D3557E5E-B52E-4B95-BC4A-889D612B4245}" srcOrd="0" destOrd="0" presId="urn:microsoft.com/office/officeart/2018/5/layout/IconCircleLabelList"/>
    <dgm:cxn modelId="{07B1BABF-5853-4C17-A512-54B5245282EF}" type="presOf" srcId="{5DF5F007-68C7-48FB-A973-4E5B4E18A3D6}" destId="{A5F32C13-034A-4CE3-9186-A1FC8BFC9D37}" srcOrd="0" destOrd="0" presId="urn:microsoft.com/office/officeart/2018/5/layout/IconCircleLabelList"/>
    <dgm:cxn modelId="{96D2479D-3A5F-4950-BFF8-C70F0CC40644}" type="presOf" srcId="{76736155-5718-4E51-BEB0-C31E634B07C0}" destId="{8A1FEE1B-F9F8-49E4-B75A-6A22E6EDE9EF}" srcOrd="0" destOrd="0" presId="urn:microsoft.com/office/officeart/2018/5/layout/IconCircleLabelList"/>
    <dgm:cxn modelId="{97358AFA-7CB8-484A-9A5A-75F643F07007}" type="presOf" srcId="{E494CC48-5005-46C8-B5E5-9F97FA995447}" destId="{483190EC-B921-4A91-9917-4785ECFC03E0}" srcOrd="0" destOrd="0" presId="urn:microsoft.com/office/officeart/2018/5/layout/IconCircleLabelList"/>
    <dgm:cxn modelId="{AE6F94A3-1282-43F3-A6E3-40B186E8464D}" type="presOf" srcId="{B9624695-E68D-408F-BB81-300A612DA455}" destId="{CF041B2A-5672-48F2-95C3-206A171B270A}" srcOrd="0" destOrd="0" presId="urn:microsoft.com/office/officeart/2018/5/layout/IconCircleLabelList"/>
    <dgm:cxn modelId="{ACBE253B-9E8D-40C4-A6F1-7C2E5AD6169F}" type="presOf" srcId="{55F6BB94-BE51-4F68-BC23-3142B17292E2}" destId="{6140ED49-FC58-4F3E-9F40-1A36103E32FB}" srcOrd="0" destOrd="0" presId="urn:microsoft.com/office/officeart/2018/5/layout/IconCircleLabelList"/>
    <dgm:cxn modelId="{B4A1B795-0958-480E-A5E7-2133B636D1CD}" srcId="{B9624695-E68D-408F-BB81-300A612DA455}" destId="{A8544C0D-F081-4611-A29D-A1A1640C5A97}" srcOrd="0" destOrd="0" parTransId="{D80431D2-FE04-4288-8B5B-585EB1C8BA16}" sibTransId="{41DDE88B-BD6A-4FEA-8208-0DCE7AA44805}"/>
    <dgm:cxn modelId="{8954DB78-5352-4757-93B1-D2192B0104E0}" type="presOf" srcId="{A8544C0D-F081-4611-A29D-A1A1640C5A97}" destId="{6C390562-98C3-4245-B558-7BBE3E43BFE3}" srcOrd="0" destOrd="0" presId="urn:microsoft.com/office/officeart/2018/5/layout/IconCircleLabelList"/>
    <dgm:cxn modelId="{61E518EF-0721-4BD7-9485-756D0380DE16}" srcId="{B9624695-E68D-408F-BB81-300A612DA455}" destId="{76736155-5718-4E51-BEB0-C31E634B07C0}" srcOrd="1" destOrd="0" parTransId="{4F15024F-BC4F-41E5-AA04-0C1A765DC5D8}" sibTransId="{9E0B0951-38BE-4FCE-857D-E49C17138367}"/>
    <dgm:cxn modelId="{6090B19C-24E5-4B2D-8147-A8C3E7DCD374}" srcId="{B9624695-E68D-408F-BB81-300A612DA455}" destId="{678D6DB9-FC02-4F53-A621-DF7A68EF542F}" srcOrd="4" destOrd="0" parTransId="{092E5F85-3CD0-4150-8A29-54B1E19E6D6C}" sibTransId="{21EEC28B-4E9E-4E3D-BCA2-294D74AE7DB7}"/>
    <dgm:cxn modelId="{0D524931-55F5-4551-85AA-4168CC782DE3}" srcId="{B9624695-E68D-408F-BB81-300A612DA455}" destId="{55F6BB94-BE51-4F68-BC23-3142B17292E2}" srcOrd="3" destOrd="0" parTransId="{3282317E-9AB5-4CEF-9927-61A8C1364177}" sibTransId="{8C0B55F4-729A-4C14-9E13-3DF223EA9FF2}"/>
    <dgm:cxn modelId="{21D2CB01-33DB-4F81-BB19-3586615F4596}" type="presParOf" srcId="{CF041B2A-5672-48F2-95C3-206A171B270A}" destId="{8E142180-0138-4AF5-8069-E3560552020F}" srcOrd="0" destOrd="0" presId="urn:microsoft.com/office/officeart/2018/5/layout/IconCircleLabelList"/>
    <dgm:cxn modelId="{66D1CFFD-E042-488B-8021-FD1A98C98FF0}" type="presParOf" srcId="{8E142180-0138-4AF5-8069-E3560552020F}" destId="{0836B60B-C6D9-44B4-8DE1-BE8859FD4571}" srcOrd="0" destOrd="0" presId="urn:microsoft.com/office/officeart/2018/5/layout/IconCircleLabelList"/>
    <dgm:cxn modelId="{47C973C9-3CDC-4D5B-9839-95DA7CC59B6A}" type="presParOf" srcId="{8E142180-0138-4AF5-8069-E3560552020F}" destId="{44033892-5098-446A-89CB-A0208ED78675}" srcOrd="1" destOrd="0" presId="urn:microsoft.com/office/officeart/2018/5/layout/IconCircleLabelList"/>
    <dgm:cxn modelId="{5A42F511-CA80-407D-BA97-43788CCA1A3C}" type="presParOf" srcId="{8E142180-0138-4AF5-8069-E3560552020F}" destId="{ECA8FA19-E77A-4930-B778-895463D58025}" srcOrd="2" destOrd="0" presId="urn:microsoft.com/office/officeart/2018/5/layout/IconCircleLabelList"/>
    <dgm:cxn modelId="{1534705D-4878-4F9C-9E56-B11334978A21}" type="presParOf" srcId="{8E142180-0138-4AF5-8069-E3560552020F}" destId="{6C390562-98C3-4245-B558-7BBE3E43BFE3}" srcOrd="3" destOrd="0" presId="urn:microsoft.com/office/officeart/2018/5/layout/IconCircleLabelList"/>
    <dgm:cxn modelId="{91438137-264E-4208-9506-34B2A21C4F93}" type="presParOf" srcId="{CF041B2A-5672-48F2-95C3-206A171B270A}" destId="{44804AA3-D341-4B51-8DE8-BD639562F855}" srcOrd="1" destOrd="0" presId="urn:microsoft.com/office/officeart/2018/5/layout/IconCircleLabelList"/>
    <dgm:cxn modelId="{A7D1EC25-7E0D-43D0-9869-66346AD11705}" type="presParOf" srcId="{CF041B2A-5672-48F2-95C3-206A171B270A}" destId="{5B3F2204-1B2C-4D36-8F47-8925DF78B4CB}" srcOrd="2" destOrd="0" presId="urn:microsoft.com/office/officeart/2018/5/layout/IconCircleLabelList"/>
    <dgm:cxn modelId="{50365E35-D162-4880-ADF5-3C7CF84A9668}" type="presParOf" srcId="{5B3F2204-1B2C-4D36-8F47-8925DF78B4CB}" destId="{D0F4900A-72C3-4F0F-8D2D-1A4A3B19FAF4}" srcOrd="0" destOrd="0" presId="urn:microsoft.com/office/officeart/2018/5/layout/IconCircleLabelList"/>
    <dgm:cxn modelId="{B5966C38-AB6C-448E-ADFF-DB3A34E24B16}" type="presParOf" srcId="{5B3F2204-1B2C-4D36-8F47-8925DF78B4CB}" destId="{5CF7FD6C-6F6A-4D79-964D-44ABD37BE8E1}" srcOrd="1" destOrd="0" presId="urn:microsoft.com/office/officeart/2018/5/layout/IconCircleLabelList"/>
    <dgm:cxn modelId="{07F97659-F76A-403B-BC37-FC72227DD9C9}" type="presParOf" srcId="{5B3F2204-1B2C-4D36-8F47-8925DF78B4CB}" destId="{202E7250-432D-4B2C-A13B-2721D7F60C6E}" srcOrd="2" destOrd="0" presId="urn:microsoft.com/office/officeart/2018/5/layout/IconCircleLabelList"/>
    <dgm:cxn modelId="{CFF62DFF-D59D-4C98-AEDE-0C2ADEB1A435}" type="presParOf" srcId="{5B3F2204-1B2C-4D36-8F47-8925DF78B4CB}" destId="{8A1FEE1B-F9F8-49E4-B75A-6A22E6EDE9EF}" srcOrd="3" destOrd="0" presId="urn:microsoft.com/office/officeart/2018/5/layout/IconCircleLabelList"/>
    <dgm:cxn modelId="{B9EDD32C-7A07-4A83-9304-24A8A6F295D1}" type="presParOf" srcId="{CF041B2A-5672-48F2-95C3-206A171B270A}" destId="{D6340400-1620-43D5-A31B-7D82AC57FA74}" srcOrd="3" destOrd="0" presId="urn:microsoft.com/office/officeart/2018/5/layout/IconCircleLabelList"/>
    <dgm:cxn modelId="{19311F7B-76FF-4181-9A04-8060F60DEBCB}" type="presParOf" srcId="{CF041B2A-5672-48F2-95C3-206A171B270A}" destId="{730E2E66-15B3-4828-8534-ACFE917ED16C}" srcOrd="4" destOrd="0" presId="urn:microsoft.com/office/officeart/2018/5/layout/IconCircleLabelList"/>
    <dgm:cxn modelId="{D013D4A6-6A94-40EA-B5B9-3A8216876C62}" type="presParOf" srcId="{730E2E66-15B3-4828-8534-ACFE917ED16C}" destId="{1C2983DA-5D8E-4C12-8E9E-F045592E0D57}" srcOrd="0" destOrd="0" presId="urn:microsoft.com/office/officeart/2018/5/layout/IconCircleLabelList"/>
    <dgm:cxn modelId="{6091A4EF-893A-4A06-97DB-D753965B737A}" type="presParOf" srcId="{730E2E66-15B3-4828-8534-ACFE917ED16C}" destId="{164B1B9E-F4F6-4277-BA26-7C4D93950EC4}" srcOrd="1" destOrd="0" presId="urn:microsoft.com/office/officeart/2018/5/layout/IconCircleLabelList"/>
    <dgm:cxn modelId="{75DDD886-B761-4C94-8515-E99217AED28C}" type="presParOf" srcId="{730E2E66-15B3-4828-8534-ACFE917ED16C}" destId="{DE1B73E8-9607-489F-835C-3C1875EE4367}" srcOrd="2" destOrd="0" presId="urn:microsoft.com/office/officeart/2018/5/layout/IconCircleLabelList"/>
    <dgm:cxn modelId="{74737FE0-C541-417B-AE62-F1895C39BD63}" type="presParOf" srcId="{730E2E66-15B3-4828-8534-ACFE917ED16C}" destId="{A5F32C13-034A-4CE3-9186-A1FC8BFC9D37}" srcOrd="3" destOrd="0" presId="urn:microsoft.com/office/officeart/2018/5/layout/IconCircleLabelList"/>
    <dgm:cxn modelId="{63D858E4-0FD7-498B-A6C6-2F3E23D3C8F7}" type="presParOf" srcId="{CF041B2A-5672-48F2-95C3-206A171B270A}" destId="{6EBE5AF3-EE6D-4233-8980-9492A915F2EA}" srcOrd="5" destOrd="0" presId="urn:microsoft.com/office/officeart/2018/5/layout/IconCircleLabelList"/>
    <dgm:cxn modelId="{FEC934D5-FE4B-441D-A1E9-D9BE92387C05}" type="presParOf" srcId="{CF041B2A-5672-48F2-95C3-206A171B270A}" destId="{CC2DBA05-B98A-41E8-A630-752AA866C2E1}" srcOrd="6" destOrd="0" presId="urn:microsoft.com/office/officeart/2018/5/layout/IconCircleLabelList"/>
    <dgm:cxn modelId="{718C4D62-A6D1-4F82-93C3-ACD7064E6195}" type="presParOf" srcId="{CC2DBA05-B98A-41E8-A630-752AA866C2E1}" destId="{B6A53716-DCAA-487A-A1BE-0F146A64EA9D}" srcOrd="0" destOrd="0" presId="urn:microsoft.com/office/officeart/2018/5/layout/IconCircleLabelList"/>
    <dgm:cxn modelId="{3AFD1325-F176-4481-BF29-ED2EDC3EFBFF}" type="presParOf" srcId="{CC2DBA05-B98A-41E8-A630-752AA866C2E1}" destId="{FE6E823F-0ADF-4046-8B91-0437184B2236}" srcOrd="1" destOrd="0" presId="urn:microsoft.com/office/officeart/2018/5/layout/IconCircleLabelList"/>
    <dgm:cxn modelId="{7BB27158-E712-4502-9D85-873F852F52ED}" type="presParOf" srcId="{CC2DBA05-B98A-41E8-A630-752AA866C2E1}" destId="{E152DACC-0624-4C6E-A898-903FD452AEFA}" srcOrd="2" destOrd="0" presId="urn:microsoft.com/office/officeart/2018/5/layout/IconCircleLabelList"/>
    <dgm:cxn modelId="{8BD7F184-CF72-436C-A11F-FB9482D1B756}" type="presParOf" srcId="{CC2DBA05-B98A-41E8-A630-752AA866C2E1}" destId="{6140ED49-FC58-4F3E-9F40-1A36103E32FB}" srcOrd="3" destOrd="0" presId="urn:microsoft.com/office/officeart/2018/5/layout/IconCircleLabelList"/>
    <dgm:cxn modelId="{7A649B9B-E2F8-49ED-AB74-6DDF2E628381}" type="presParOf" srcId="{CF041B2A-5672-48F2-95C3-206A171B270A}" destId="{81EB0A0B-96ED-4476-BE02-89C64EF93651}" srcOrd="7" destOrd="0" presId="urn:microsoft.com/office/officeart/2018/5/layout/IconCircleLabelList"/>
    <dgm:cxn modelId="{D614045D-5F95-4427-88BB-2F34D0AFB83C}" type="presParOf" srcId="{CF041B2A-5672-48F2-95C3-206A171B270A}" destId="{45C8174A-2495-4DFE-942B-9E51A6785FC2}" srcOrd="8" destOrd="0" presId="urn:microsoft.com/office/officeart/2018/5/layout/IconCircleLabelList"/>
    <dgm:cxn modelId="{F7A6528E-7509-4924-ADCA-B326F8D614FC}" type="presParOf" srcId="{45C8174A-2495-4DFE-942B-9E51A6785FC2}" destId="{5CAC4113-257D-40CE-B35D-BA8768473D5B}" srcOrd="0" destOrd="0" presId="urn:microsoft.com/office/officeart/2018/5/layout/IconCircleLabelList"/>
    <dgm:cxn modelId="{856D771E-5030-4305-987F-B006D6BFE601}" type="presParOf" srcId="{45C8174A-2495-4DFE-942B-9E51A6785FC2}" destId="{3DC51976-D4D7-4E35-9784-52E76AE1FA98}" srcOrd="1" destOrd="0" presId="urn:microsoft.com/office/officeart/2018/5/layout/IconCircleLabelList"/>
    <dgm:cxn modelId="{C7310141-B99F-438B-8540-2E66540E4B50}" type="presParOf" srcId="{45C8174A-2495-4DFE-942B-9E51A6785FC2}" destId="{D48F95DF-3B89-40BF-985D-249AC10FC4A1}" srcOrd="2" destOrd="0" presId="urn:microsoft.com/office/officeart/2018/5/layout/IconCircleLabelList"/>
    <dgm:cxn modelId="{F944345B-2878-4D2E-A18B-8B0B0305716C}" type="presParOf" srcId="{45C8174A-2495-4DFE-942B-9E51A6785FC2}" destId="{D3557E5E-B52E-4B95-BC4A-889D612B4245}" srcOrd="3" destOrd="0" presId="urn:microsoft.com/office/officeart/2018/5/layout/IconCircleLabelList"/>
    <dgm:cxn modelId="{84A57503-F3D5-4BC5-8DBD-C553B715287C}" type="presParOf" srcId="{CF041B2A-5672-48F2-95C3-206A171B270A}" destId="{993DDF8C-8FC9-40EB-B2E6-A73AE98D72A1}" srcOrd="9" destOrd="0" presId="urn:microsoft.com/office/officeart/2018/5/layout/IconCircleLabelList"/>
    <dgm:cxn modelId="{AABFAB95-294C-45D8-88AD-373B43313B3F}" type="presParOf" srcId="{CF041B2A-5672-48F2-95C3-206A171B270A}" destId="{4713DBED-5A63-4338-A90C-0BBE9A0B6874}" srcOrd="10" destOrd="0" presId="urn:microsoft.com/office/officeart/2018/5/layout/IconCircleLabelList"/>
    <dgm:cxn modelId="{6CC2A98C-7BF0-44C5-B818-A1D7EB8B869F}" type="presParOf" srcId="{4713DBED-5A63-4338-A90C-0BBE9A0B6874}" destId="{DB2FE26C-FD04-4B5B-A021-C2AC8246C1C9}" srcOrd="0" destOrd="0" presId="urn:microsoft.com/office/officeart/2018/5/layout/IconCircleLabelList"/>
    <dgm:cxn modelId="{2C921188-C93A-41AF-A92D-A20182358E4F}" type="presParOf" srcId="{4713DBED-5A63-4338-A90C-0BBE9A0B6874}" destId="{39A1EEAC-6FE3-4ED0-8182-0D82CFA6DC0C}" srcOrd="1" destOrd="0" presId="urn:microsoft.com/office/officeart/2018/5/layout/IconCircleLabelList"/>
    <dgm:cxn modelId="{4E6DAD42-70D0-4C0B-BF77-9B7908DAB959}" type="presParOf" srcId="{4713DBED-5A63-4338-A90C-0BBE9A0B6874}" destId="{73A4FC0C-C833-4969-B8F9-DDA737485808}" srcOrd="2" destOrd="0" presId="urn:microsoft.com/office/officeart/2018/5/layout/IconCircleLabelList"/>
    <dgm:cxn modelId="{E874C81E-C013-423E-95EF-A0CB55EFF8C0}" type="presParOf" srcId="{4713DBED-5A63-4338-A90C-0BBE9A0B6874}" destId="{483190EC-B921-4A91-9917-4785ECFC03E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FC375A-76DC-44F2-8BD9-380DE023EC09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C45C9D9-AF32-48BF-8365-DC3EDA75B58E}">
      <dgm:prSet/>
      <dgm:spPr/>
      <dgm:t>
        <a:bodyPr/>
        <a:lstStyle/>
        <a:p>
          <a:r>
            <a:rPr lang="cs-CZ"/>
            <a:t>Dochází k profesionalizaci týmů na centrech</a:t>
          </a:r>
          <a:endParaRPr lang="en-US"/>
        </a:p>
      </dgm:t>
    </dgm:pt>
    <dgm:pt modelId="{748533FE-AD58-4152-B905-9F0A5C1632CE}" type="parTrans" cxnId="{79B427DB-A0F4-476E-AEF3-B63AA70F3DB1}">
      <dgm:prSet/>
      <dgm:spPr/>
      <dgm:t>
        <a:bodyPr/>
        <a:lstStyle/>
        <a:p>
          <a:endParaRPr lang="en-US"/>
        </a:p>
      </dgm:t>
    </dgm:pt>
    <dgm:pt modelId="{700AD9C8-3C9A-4891-ABD6-F1AB314D1D8B}" type="sibTrans" cxnId="{79B427DB-A0F4-476E-AEF3-B63AA70F3DB1}">
      <dgm:prSet/>
      <dgm:spPr/>
      <dgm:t>
        <a:bodyPr/>
        <a:lstStyle/>
        <a:p>
          <a:endParaRPr lang="en-US"/>
        </a:p>
      </dgm:t>
    </dgm:pt>
    <dgm:pt modelId="{E62ADB70-EE06-4BFC-ABF4-AC3A63D63387}">
      <dgm:prSet/>
      <dgm:spPr/>
      <dgm:t>
        <a:bodyPr/>
        <a:lstStyle/>
        <a:p>
          <a:r>
            <a:rPr lang="cs-CZ"/>
            <a:t>Jsou jasně určené role v týmu</a:t>
          </a:r>
          <a:endParaRPr lang="en-US"/>
        </a:p>
      </dgm:t>
    </dgm:pt>
    <dgm:pt modelId="{2D9F967B-C719-464C-A4E0-580DD0DA5C2A}" type="parTrans" cxnId="{04A956BE-73CD-4AF4-B7E5-4C82D3D61A1F}">
      <dgm:prSet/>
      <dgm:spPr/>
      <dgm:t>
        <a:bodyPr/>
        <a:lstStyle/>
        <a:p>
          <a:endParaRPr lang="en-US"/>
        </a:p>
      </dgm:t>
    </dgm:pt>
    <dgm:pt modelId="{AA81CFEA-965E-45C6-8CC6-078F85CB4D4D}" type="sibTrans" cxnId="{04A956BE-73CD-4AF4-B7E5-4C82D3D61A1F}">
      <dgm:prSet/>
      <dgm:spPr/>
      <dgm:t>
        <a:bodyPr/>
        <a:lstStyle/>
        <a:p>
          <a:endParaRPr lang="en-US"/>
        </a:p>
      </dgm:t>
    </dgm:pt>
    <dgm:pt modelId="{B29D115C-1285-46C2-9288-66AB17D8258E}">
      <dgm:prSet/>
      <dgm:spPr/>
      <dgm:t>
        <a:bodyPr/>
        <a:lstStyle/>
        <a:p>
          <a:r>
            <a:rPr lang="cs-CZ"/>
            <a:t>Technologický pokrok </a:t>
          </a:r>
          <a:endParaRPr lang="en-US"/>
        </a:p>
      </dgm:t>
    </dgm:pt>
    <dgm:pt modelId="{908D2C36-7AE1-40A3-A221-192B183FF220}" type="parTrans" cxnId="{D7D4FDE9-B786-4A4D-B4CE-FED6C47A5FEF}">
      <dgm:prSet/>
      <dgm:spPr/>
      <dgm:t>
        <a:bodyPr/>
        <a:lstStyle/>
        <a:p>
          <a:endParaRPr lang="en-US"/>
        </a:p>
      </dgm:t>
    </dgm:pt>
    <dgm:pt modelId="{7DC0802E-C4EA-4C1E-82D6-3B80DCB5B49A}" type="sibTrans" cxnId="{D7D4FDE9-B786-4A4D-B4CE-FED6C47A5FEF}">
      <dgm:prSet/>
      <dgm:spPr/>
      <dgm:t>
        <a:bodyPr/>
        <a:lstStyle/>
        <a:p>
          <a:endParaRPr lang="en-US"/>
        </a:p>
      </dgm:t>
    </dgm:pt>
    <dgm:pt modelId="{CB5B846A-B254-4080-8B03-AE5D2180AD11}">
      <dgm:prSet/>
      <dgm:spPr/>
      <dgm:t>
        <a:bodyPr/>
        <a:lstStyle/>
        <a:p>
          <a:r>
            <a:rPr lang="cs-CZ"/>
            <a:t>Snahy sponzora podpořit nábor pacientů</a:t>
          </a:r>
          <a:endParaRPr lang="en-US"/>
        </a:p>
      </dgm:t>
    </dgm:pt>
    <dgm:pt modelId="{CEA6A03A-78CD-41ED-AD3B-9ECB39D1A4F6}" type="parTrans" cxnId="{FC68CA72-404D-4954-9DD1-1442084EBD6C}">
      <dgm:prSet/>
      <dgm:spPr/>
      <dgm:t>
        <a:bodyPr/>
        <a:lstStyle/>
        <a:p>
          <a:endParaRPr lang="en-US"/>
        </a:p>
      </dgm:t>
    </dgm:pt>
    <dgm:pt modelId="{F3245B05-A772-4C46-A74E-B78F74FCC212}" type="sibTrans" cxnId="{FC68CA72-404D-4954-9DD1-1442084EBD6C}">
      <dgm:prSet/>
      <dgm:spPr/>
      <dgm:t>
        <a:bodyPr/>
        <a:lstStyle/>
        <a:p>
          <a:endParaRPr lang="en-US"/>
        </a:p>
      </dgm:t>
    </dgm:pt>
    <dgm:pt modelId="{4B1B33E8-02A4-7C45-A639-27B184574064}" type="pres">
      <dgm:prSet presAssocID="{47FC375A-76DC-44F2-8BD9-380DE023EC0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D50F46F-87E1-8043-ACE0-F3AFD7E58D27}" type="pres">
      <dgm:prSet presAssocID="{47FC375A-76DC-44F2-8BD9-380DE023EC09}" presName="diamond" presStyleLbl="bgShp" presStyleIdx="0" presStyleCnt="1"/>
      <dgm:spPr/>
    </dgm:pt>
    <dgm:pt modelId="{45FB2DFE-9800-8041-86AD-F5418E84B0C9}" type="pres">
      <dgm:prSet presAssocID="{47FC375A-76DC-44F2-8BD9-380DE023EC0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5B79BEF-EB2E-C744-840C-D2D865BC1AD8}" type="pres">
      <dgm:prSet presAssocID="{47FC375A-76DC-44F2-8BD9-380DE023EC0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C65862-4B98-4743-AC60-91C130AEEA0A}" type="pres">
      <dgm:prSet presAssocID="{47FC375A-76DC-44F2-8BD9-380DE023EC0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6E198D-F9C0-CD42-AFDA-ED794E668D2F}" type="pres">
      <dgm:prSet presAssocID="{47FC375A-76DC-44F2-8BD9-380DE023EC0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DAD3AC-5FD8-8A47-9E18-C9D630A0504F}" type="presOf" srcId="{E62ADB70-EE06-4BFC-ABF4-AC3A63D63387}" destId="{25B79BEF-EB2E-C744-840C-D2D865BC1AD8}" srcOrd="0" destOrd="0" presId="urn:microsoft.com/office/officeart/2005/8/layout/matrix3"/>
    <dgm:cxn modelId="{04A956BE-73CD-4AF4-B7E5-4C82D3D61A1F}" srcId="{47FC375A-76DC-44F2-8BD9-380DE023EC09}" destId="{E62ADB70-EE06-4BFC-ABF4-AC3A63D63387}" srcOrd="1" destOrd="0" parTransId="{2D9F967B-C719-464C-A4E0-580DD0DA5C2A}" sibTransId="{AA81CFEA-965E-45C6-8CC6-078F85CB4D4D}"/>
    <dgm:cxn modelId="{D7D4FDE9-B786-4A4D-B4CE-FED6C47A5FEF}" srcId="{47FC375A-76DC-44F2-8BD9-380DE023EC09}" destId="{B29D115C-1285-46C2-9288-66AB17D8258E}" srcOrd="2" destOrd="0" parTransId="{908D2C36-7AE1-40A3-A221-192B183FF220}" sibTransId="{7DC0802E-C4EA-4C1E-82D6-3B80DCB5B49A}"/>
    <dgm:cxn modelId="{79B427DB-A0F4-476E-AEF3-B63AA70F3DB1}" srcId="{47FC375A-76DC-44F2-8BD9-380DE023EC09}" destId="{3C45C9D9-AF32-48BF-8365-DC3EDA75B58E}" srcOrd="0" destOrd="0" parTransId="{748533FE-AD58-4152-B905-9F0A5C1632CE}" sibTransId="{700AD9C8-3C9A-4891-ABD6-F1AB314D1D8B}"/>
    <dgm:cxn modelId="{D5244A62-8C13-0E42-A3ED-1FD0F4608A47}" type="presOf" srcId="{3C45C9D9-AF32-48BF-8365-DC3EDA75B58E}" destId="{45FB2DFE-9800-8041-86AD-F5418E84B0C9}" srcOrd="0" destOrd="0" presId="urn:microsoft.com/office/officeart/2005/8/layout/matrix3"/>
    <dgm:cxn modelId="{F6F37032-15E7-C540-9A8F-687529264001}" type="presOf" srcId="{B29D115C-1285-46C2-9288-66AB17D8258E}" destId="{7FC65862-4B98-4743-AC60-91C130AEEA0A}" srcOrd="0" destOrd="0" presId="urn:microsoft.com/office/officeart/2005/8/layout/matrix3"/>
    <dgm:cxn modelId="{FC68CA72-404D-4954-9DD1-1442084EBD6C}" srcId="{47FC375A-76DC-44F2-8BD9-380DE023EC09}" destId="{CB5B846A-B254-4080-8B03-AE5D2180AD11}" srcOrd="3" destOrd="0" parTransId="{CEA6A03A-78CD-41ED-AD3B-9ECB39D1A4F6}" sibTransId="{F3245B05-A772-4C46-A74E-B78F74FCC212}"/>
    <dgm:cxn modelId="{46C6D301-3BA8-5141-812B-5BA599892446}" type="presOf" srcId="{CB5B846A-B254-4080-8B03-AE5D2180AD11}" destId="{F06E198D-F9C0-CD42-AFDA-ED794E668D2F}" srcOrd="0" destOrd="0" presId="urn:microsoft.com/office/officeart/2005/8/layout/matrix3"/>
    <dgm:cxn modelId="{905B3B5C-E6C3-8047-BE41-B2800DDEAF52}" type="presOf" srcId="{47FC375A-76DC-44F2-8BD9-380DE023EC09}" destId="{4B1B33E8-02A4-7C45-A639-27B184574064}" srcOrd="0" destOrd="0" presId="urn:microsoft.com/office/officeart/2005/8/layout/matrix3"/>
    <dgm:cxn modelId="{75B0647B-0676-874F-93F5-451A3928C622}" type="presParOf" srcId="{4B1B33E8-02A4-7C45-A639-27B184574064}" destId="{DD50F46F-87E1-8043-ACE0-F3AFD7E58D27}" srcOrd="0" destOrd="0" presId="urn:microsoft.com/office/officeart/2005/8/layout/matrix3"/>
    <dgm:cxn modelId="{FBC0C583-1414-9F49-B48B-204694F5373C}" type="presParOf" srcId="{4B1B33E8-02A4-7C45-A639-27B184574064}" destId="{45FB2DFE-9800-8041-86AD-F5418E84B0C9}" srcOrd="1" destOrd="0" presId="urn:microsoft.com/office/officeart/2005/8/layout/matrix3"/>
    <dgm:cxn modelId="{FA5841A7-7753-F24B-A1BC-3DAB6AA8C164}" type="presParOf" srcId="{4B1B33E8-02A4-7C45-A639-27B184574064}" destId="{25B79BEF-EB2E-C744-840C-D2D865BC1AD8}" srcOrd="2" destOrd="0" presId="urn:microsoft.com/office/officeart/2005/8/layout/matrix3"/>
    <dgm:cxn modelId="{C234A6A8-39AA-F741-B7D7-DCDCB7F00CD2}" type="presParOf" srcId="{4B1B33E8-02A4-7C45-A639-27B184574064}" destId="{7FC65862-4B98-4743-AC60-91C130AEEA0A}" srcOrd="3" destOrd="0" presId="urn:microsoft.com/office/officeart/2005/8/layout/matrix3"/>
    <dgm:cxn modelId="{094D8D14-04B0-2942-BB14-C04F405CB181}" type="presParOf" srcId="{4B1B33E8-02A4-7C45-A639-27B184574064}" destId="{F06E198D-F9C0-CD42-AFDA-ED794E668D2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BE76A2-23DB-496B-8D22-C6375A8702E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3A6A9B-7397-4AEB-B813-73025963410B}">
      <dgm:prSet/>
      <dgm:spPr/>
      <dgm:t>
        <a:bodyPr/>
        <a:lstStyle/>
        <a:p>
          <a:r>
            <a:rPr lang="cs-CZ"/>
            <a:t>Extrémní tlak na zařazování pacientů</a:t>
          </a:r>
          <a:endParaRPr lang="en-US"/>
        </a:p>
      </dgm:t>
    </dgm:pt>
    <dgm:pt modelId="{032E1568-D7B4-472F-B3DA-6CCA5F3BA33C}" type="parTrans" cxnId="{991B1004-D21C-487F-885C-5469205A1616}">
      <dgm:prSet/>
      <dgm:spPr/>
      <dgm:t>
        <a:bodyPr/>
        <a:lstStyle/>
        <a:p>
          <a:endParaRPr lang="en-US"/>
        </a:p>
      </dgm:t>
    </dgm:pt>
    <dgm:pt modelId="{2289FBA7-7707-4397-A1FB-35518862BD7D}" type="sibTrans" cxnId="{991B1004-D21C-487F-885C-5469205A1616}">
      <dgm:prSet/>
      <dgm:spPr/>
      <dgm:t>
        <a:bodyPr/>
        <a:lstStyle/>
        <a:p>
          <a:endParaRPr lang="en-US"/>
        </a:p>
      </dgm:t>
    </dgm:pt>
    <dgm:pt modelId="{BFAD7602-CDC1-4A72-AE34-A02A57DFB415}">
      <dgm:prSet/>
      <dgm:spPr/>
      <dgm:t>
        <a:bodyPr/>
        <a:lstStyle/>
        <a:p>
          <a:r>
            <a:rPr lang="cs-CZ"/>
            <a:t>Pacient již není v centru pozornosti, centrem pozornosti jsou data</a:t>
          </a:r>
          <a:endParaRPr lang="en-US"/>
        </a:p>
      </dgm:t>
    </dgm:pt>
    <dgm:pt modelId="{FFC299F9-1F79-4455-BFA3-7EF9D05DDF1D}" type="parTrans" cxnId="{BA6847B2-AC15-45EF-A144-E67B1EEFA1B9}">
      <dgm:prSet/>
      <dgm:spPr/>
      <dgm:t>
        <a:bodyPr/>
        <a:lstStyle/>
        <a:p>
          <a:endParaRPr lang="en-US"/>
        </a:p>
      </dgm:t>
    </dgm:pt>
    <dgm:pt modelId="{62C51A39-6485-41C3-AA61-E5231AC24B02}" type="sibTrans" cxnId="{BA6847B2-AC15-45EF-A144-E67B1EEFA1B9}">
      <dgm:prSet/>
      <dgm:spPr/>
      <dgm:t>
        <a:bodyPr/>
        <a:lstStyle/>
        <a:p>
          <a:endParaRPr lang="en-US"/>
        </a:p>
      </dgm:t>
    </dgm:pt>
    <dgm:pt modelId="{20787A14-1AD9-4358-B1EC-7F5EC5957889}">
      <dgm:prSet/>
      <dgm:spPr/>
      <dgm:t>
        <a:bodyPr/>
        <a:lstStyle/>
        <a:p>
          <a:r>
            <a:rPr lang="cs-CZ"/>
            <a:t>Extrémní nárůst požadavků na zadávání dat</a:t>
          </a:r>
          <a:endParaRPr lang="en-US"/>
        </a:p>
      </dgm:t>
    </dgm:pt>
    <dgm:pt modelId="{F12B02BD-72D7-48D8-9FAF-93E21BFDD573}" type="parTrans" cxnId="{45B52F27-434B-4D9D-BC87-FB488320D8B2}">
      <dgm:prSet/>
      <dgm:spPr/>
      <dgm:t>
        <a:bodyPr/>
        <a:lstStyle/>
        <a:p>
          <a:endParaRPr lang="en-US"/>
        </a:p>
      </dgm:t>
    </dgm:pt>
    <dgm:pt modelId="{A1DF0487-6457-4647-A651-31665A44BD71}" type="sibTrans" cxnId="{45B52F27-434B-4D9D-BC87-FB488320D8B2}">
      <dgm:prSet/>
      <dgm:spPr/>
      <dgm:t>
        <a:bodyPr/>
        <a:lstStyle/>
        <a:p>
          <a:endParaRPr lang="en-US"/>
        </a:p>
      </dgm:t>
    </dgm:pt>
    <dgm:pt modelId="{707AD76F-74B9-4D69-97DF-BDF4D4C00705}">
      <dgm:prSet/>
      <dgm:spPr/>
      <dgm:t>
        <a:bodyPr/>
        <a:lstStyle/>
        <a:p>
          <a:r>
            <a:rPr lang="cs-CZ" dirty="0"/>
            <a:t>Monitor je méně často přítomen na centru a probíhá „</a:t>
          </a:r>
          <a:r>
            <a:rPr lang="cs-CZ" dirty="0" err="1"/>
            <a:t>telemonitorace</a:t>
          </a:r>
          <a:r>
            <a:rPr lang="cs-CZ" dirty="0"/>
            <a:t>“</a:t>
          </a:r>
          <a:endParaRPr lang="en-US" dirty="0"/>
        </a:p>
      </dgm:t>
    </dgm:pt>
    <dgm:pt modelId="{74B16FB5-ED0E-4E10-AEC2-6A0EC42B5DEA}" type="parTrans" cxnId="{AF1CA409-7C57-4F10-A48F-04113C031D90}">
      <dgm:prSet/>
      <dgm:spPr/>
      <dgm:t>
        <a:bodyPr/>
        <a:lstStyle/>
        <a:p>
          <a:endParaRPr lang="en-US"/>
        </a:p>
      </dgm:t>
    </dgm:pt>
    <dgm:pt modelId="{6D85EA0E-E1E2-4DEB-AD6C-7E501F7929A8}" type="sibTrans" cxnId="{AF1CA409-7C57-4F10-A48F-04113C031D90}">
      <dgm:prSet/>
      <dgm:spPr/>
      <dgm:t>
        <a:bodyPr/>
        <a:lstStyle/>
        <a:p>
          <a:endParaRPr lang="en-US"/>
        </a:p>
      </dgm:t>
    </dgm:pt>
    <dgm:pt modelId="{491C54FC-C022-46EA-B8CD-C346FB85D167}">
      <dgm:prSet/>
      <dgm:spPr/>
      <dgm:t>
        <a:bodyPr/>
        <a:lstStyle/>
        <a:p>
          <a:r>
            <a:rPr lang="cs-CZ" dirty="0"/>
            <a:t>Tlak na včasnost zadávání</a:t>
          </a:r>
          <a:endParaRPr lang="en-US" dirty="0"/>
        </a:p>
      </dgm:t>
    </dgm:pt>
    <dgm:pt modelId="{1641EF9B-AA68-435B-BE8C-DE7EF9151A4C}" type="parTrans" cxnId="{B54AA827-C465-4BFB-805B-7496994B69DE}">
      <dgm:prSet/>
      <dgm:spPr/>
      <dgm:t>
        <a:bodyPr/>
        <a:lstStyle/>
        <a:p>
          <a:endParaRPr lang="en-US"/>
        </a:p>
      </dgm:t>
    </dgm:pt>
    <dgm:pt modelId="{ABE830FA-C6FD-415E-A8D0-2FE1E312DE79}" type="sibTrans" cxnId="{B54AA827-C465-4BFB-805B-7496994B69DE}">
      <dgm:prSet/>
      <dgm:spPr/>
      <dgm:t>
        <a:bodyPr/>
        <a:lstStyle/>
        <a:p>
          <a:endParaRPr lang="en-US"/>
        </a:p>
      </dgm:t>
    </dgm:pt>
    <dgm:pt modelId="{777BBBEE-5F3B-CB4D-AE03-AA16E4B8E9FB}">
      <dgm:prSet/>
      <dgm:spPr/>
      <dgm:t>
        <a:bodyPr/>
        <a:lstStyle/>
        <a:p>
          <a:r>
            <a:rPr lang="cs-CZ"/>
            <a:t>Monitor je motivován, aby něco našel. Často řeší pseudoproblémy.</a:t>
          </a:r>
        </a:p>
      </dgm:t>
    </dgm:pt>
    <dgm:pt modelId="{0A844710-13BC-394B-8982-18A00B6B9AF3}" type="parTrans" cxnId="{F9FA5271-3AAF-B244-88A7-FA0D6F13D5E4}">
      <dgm:prSet/>
      <dgm:spPr/>
      <dgm:t>
        <a:bodyPr/>
        <a:lstStyle/>
        <a:p>
          <a:endParaRPr lang="cs-CZ"/>
        </a:p>
      </dgm:t>
    </dgm:pt>
    <dgm:pt modelId="{DEB1BEA9-3297-4C4C-BA2E-E903FC853A38}" type="sibTrans" cxnId="{F9FA5271-3AAF-B244-88A7-FA0D6F13D5E4}">
      <dgm:prSet/>
      <dgm:spPr/>
      <dgm:t>
        <a:bodyPr/>
        <a:lstStyle/>
        <a:p>
          <a:endParaRPr lang="cs-CZ"/>
        </a:p>
      </dgm:t>
    </dgm:pt>
    <dgm:pt modelId="{A03B442B-6459-6C42-876B-1E849F29146A}">
      <dgm:prSet/>
      <dgm:spPr/>
      <dgm:t>
        <a:bodyPr/>
        <a:lstStyle/>
        <a:p>
          <a:r>
            <a:rPr lang="cs-CZ" dirty="0"/>
            <a:t>Pokles financí pro centrum při vzestupu nároků </a:t>
          </a:r>
        </a:p>
      </dgm:t>
    </dgm:pt>
    <dgm:pt modelId="{8DE582E1-AFC1-844E-82DD-22C78A76C2E5}" type="parTrans" cxnId="{CFE8E274-82A2-F549-A91B-F3F3ADD44390}">
      <dgm:prSet/>
      <dgm:spPr/>
      <dgm:t>
        <a:bodyPr/>
        <a:lstStyle/>
        <a:p>
          <a:endParaRPr lang="cs-CZ"/>
        </a:p>
      </dgm:t>
    </dgm:pt>
    <dgm:pt modelId="{EAD22BA8-AAE9-C64F-9B6B-73005086653D}" type="sibTrans" cxnId="{CFE8E274-82A2-F549-A91B-F3F3ADD44390}">
      <dgm:prSet/>
      <dgm:spPr/>
      <dgm:t>
        <a:bodyPr/>
        <a:lstStyle/>
        <a:p>
          <a:endParaRPr lang="cs-CZ"/>
        </a:p>
      </dgm:t>
    </dgm:pt>
    <dgm:pt modelId="{7ECA9BB1-C71B-5F49-A05D-45ED76088F15}" type="pres">
      <dgm:prSet presAssocID="{46BE76A2-23DB-496B-8D22-C6375A8702E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EB9A5A2E-2592-194C-8ABA-F13D0D2640FE}" type="pres">
      <dgm:prSet presAssocID="{273A6A9B-7397-4AEB-B813-73025963410B}" presName="thickLine" presStyleLbl="alignNode1" presStyleIdx="0" presStyleCnt="7"/>
      <dgm:spPr/>
    </dgm:pt>
    <dgm:pt modelId="{D3B89370-03C2-B942-8775-79C37BDC74FE}" type="pres">
      <dgm:prSet presAssocID="{273A6A9B-7397-4AEB-B813-73025963410B}" presName="horz1" presStyleCnt="0"/>
      <dgm:spPr/>
    </dgm:pt>
    <dgm:pt modelId="{A76E4A9C-8EFA-3548-B762-D9291A467EE7}" type="pres">
      <dgm:prSet presAssocID="{273A6A9B-7397-4AEB-B813-73025963410B}" presName="tx1" presStyleLbl="revTx" presStyleIdx="0" presStyleCnt="7"/>
      <dgm:spPr/>
      <dgm:t>
        <a:bodyPr/>
        <a:lstStyle/>
        <a:p>
          <a:endParaRPr lang="cs-CZ"/>
        </a:p>
      </dgm:t>
    </dgm:pt>
    <dgm:pt modelId="{6C57F6B0-A517-044A-AEED-87181B7B5FFC}" type="pres">
      <dgm:prSet presAssocID="{273A6A9B-7397-4AEB-B813-73025963410B}" presName="vert1" presStyleCnt="0"/>
      <dgm:spPr/>
    </dgm:pt>
    <dgm:pt modelId="{54F1FF61-5E12-C041-B0D4-6F6A4BB9D484}" type="pres">
      <dgm:prSet presAssocID="{BFAD7602-CDC1-4A72-AE34-A02A57DFB415}" presName="thickLine" presStyleLbl="alignNode1" presStyleIdx="1" presStyleCnt="7"/>
      <dgm:spPr/>
    </dgm:pt>
    <dgm:pt modelId="{A0D16B22-3968-AE4F-84EA-72493EF2B435}" type="pres">
      <dgm:prSet presAssocID="{BFAD7602-CDC1-4A72-AE34-A02A57DFB415}" presName="horz1" presStyleCnt="0"/>
      <dgm:spPr/>
    </dgm:pt>
    <dgm:pt modelId="{E6900DB1-AEDB-254D-B9A5-AC6B09381DE0}" type="pres">
      <dgm:prSet presAssocID="{BFAD7602-CDC1-4A72-AE34-A02A57DFB415}" presName="tx1" presStyleLbl="revTx" presStyleIdx="1" presStyleCnt="7"/>
      <dgm:spPr/>
      <dgm:t>
        <a:bodyPr/>
        <a:lstStyle/>
        <a:p>
          <a:endParaRPr lang="cs-CZ"/>
        </a:p>
      </dgm:t>
    </dgm:pt>
    <dgm:pt modelId="{C0900FE8-5AFE-EC49-B476-262BBB775EE4}" type="pres">
      <dgm:prSet presAssocID="{BFAD7602-CDC1-4A72-AE34-A02A57DFB415}" presName="vert1" presStyleCnt="0"/>
      <dgm:spPr/>
    </dgm:pt>
    <dgm:pt modelId="{473D6787-C00E-5C44-9900-9330A265E63A}" type="pres">
      <dgm:prSet presAssocID="{20787A14-1AD9-4358-B1EC-7F5EC5957889}" presName="thickLine" presStyleLbl="alignNode1" presStyleIdx="2" presStyleCnt="7"/>
      <dgm:spPr/>
    </dgm:pt>
    <dgm:pt modelId="{EA99CC67-B2A2-234A-9320-1B07761DCC70}" type="pres">
      <dgm:prSet presAssocID="{20787A14-1AD9-4358-B1EC-7F5EC5957889}" presName="horz1" presStyleCnt="0"/>
      <dgm:spPr/>
    </dgm:pt>
    <dgm:pt modelId="{5750D21C-CFCC-AE44-B7A7-F33D87D39223}" type="pres">
      <dgm:prSet presAssocID="{20787A14-1AD9-4358-B1EC-7F5EC5957889}" presName="tx1" presStyleLbl="revTx" presStyleIdx="2" presStyleCnt="7"/>
      <dgm:spPr/>
      <dgm:t>
        <a:bodyPr/>
        <a:lstStyle/>
        <a:p>
          <a:endParaRPr lang="cs-CZ"/>
        </a:p>
      </dgm:t>
    </dgm:pt>
    <dgm:pt modelId="{4F51D10A-93A0-0846-8B36-DCF212D0E173}" type="pres">
      <dgm:prSet presAssocID="{20787A14-1AD9-4358-B1EC-7F5EC5957889}" presName="vert1" presStyleCnt="0"/>
      <dgm:spPr/>
    </dgm:pt>
    <dgm:pt modelId="{EFB24D9D-1A80-7047-9D6E-65008DA0680E}" type="pres">
      <dgm:prSet presAssocID="{707AD76F-74B9-4D69-97DF-BDF4D4C00705}" presName="thickLine" presStyleLbl="alignNode1" presStyleIdx="3" presStyleCnt="7"/>
      <dgm:spPr/>
    </dgm:pt>
    <dgm:pt modelId="{45466A4E-473F-9B4C-8618-FB726D3868FC}" type="pres">
      <dgm:prSet presAssocID="{707AD76F-74B9-4D69-97DF-BDF4D4C00705}" presName="horz1" presStyleCnt="0"/>
      <dgm:spPr/>
    </dgm:pt>
    <dgm:pt modelId="{3407DE9E-910F-1E40-A65B-6A920596279B}" type="pres">
      <dgm:prSet presAssocID="{707AD76F-74B9-4D69-97DF-BDF4D4C00705}" presName="tx1" presStyleLbl="revTx" presStyleIdx="3" presStyleCnt="7"/>
      <dgm:spPr/>
      <dgm:t>
        <a:bodyPr/>
        <a:lstStyle/>
        <a:p>
          <a:endParaRPr lang="cs-CZ"/>
        </a:p>
      </dgm:t>
    </dgm:pt>
    <dgm:pt modelId="{D1FF5434-59DB-8641-9284-7F0FCD2A9A4C}" type="pres">
      <dgm:prSet presAssocID="{707AD76F-74B9-4D69-97DF-BDF4D4C00705}" presName="vert1" presStyleCnt="0"/>
      <dgm:spPr/>
    </dgm:pt>
    <dgm:pt modelId="{18FEB950-7848-BE41-B9E2-E847DA176174}" type="pres">
      <dgm:prSet presAssocID="{777BBBEE-5F3B-CB4D-AE03-AA16E4B8E9FB}" presName="thickLine" presStyleLbl="alignNode1" presStyleIdx="4" presStyleCnt="7"/>
      <dgm:spPr/>
    </dgm:pt>
    <dgm:pt modelId="{9A521334-42B7-364F-90AE-2BB621BB915D}" type="pres">
      <dgm:prSet presAssocID="{777BBBEE-5F3B-CB4D-AE03-AA16E4B8E9FB}" presName="horz1" presStyleCnt="0"/>
      <dgm:spPr/>
    </dgm:pt>
    <dgm:pt modelId="{91611258-6A1C-0942-81AD-43868968B1AE}" type="pres">
      <dgm:prSet presAssocID="{777BBBEE-5F3B-CB4D-AE03-AA16E4B8E9FB}" presName="tx1" presStyleLbl="revTx" presStyleIdx="4" presStyleCnt="7"/>
      <dgm:spPr/>
      <dgm:t>
        <a:bodyPr/>
        <a:lstStyle/>
        <a:p>
          <a:endParaRPr lang="cs-CZ"/>
        </a:p>
      </dgm:t>
    </dgm:pt>
    <dgm:pt modelId="{07EF4B57-B7AC-5449-B248-72F8FAD81611}" type="pres">
      <dgm:prSet presAssocID="{777BBBEE-5F3B-CB4D-AE03-AA16E4B8E9FB}" presName="vert1" presStyleCnt="0"/>
      <dgm:spPr/>
    </dgm:pt>
    <dgm:pt modelId="{47FA8C45-DC02-9948-9291-EA077125A09F}" type="pres">
      <dgm:prSet presAssocID="{491C54FC-C022-46EA-B8CD-C346FB85D167}" presName="thickLine" presStyleLbl="alignNode1" presStyleIdx="5" presStyleCnt="7"/>
      <dgm:spPr/>
    </dgm:pt>
    <dgm:pt modelId="{2647D328-88E6-C94A-B2D5-BA2DFB4F9CEE}" type="pres">
      <dgm:prSet presAssocID="{491C54FC-C022-46EA-B8CD-C346FB85D167}" presName="horz1" presStyleCnt="0"/>
      <dgm:spPr/>
    </dgm:pt>
    <dgm:pt modelId="{12756806-75C2-1B45-9E06-67DF10342508}" type="pres">
      <dgm:prSet presAssocID="{491C54FC-C022-46EA-B8CD-C346FB85D167}" presName="tx1" presStyleLbl="revTx" presStyleIdx="5" presStyleCnt="7"/>
      <dgm:spPr/>
      <dgm:t>
        <a:bodyPr/>
        <a:lstStyle/>
        <a:p>
          <a:endParaRPr lang="cs-CZ"/>
        </a:p>
      </dgm:t>
    </dgm:pt>
    <dgm:pt modelId="{EE38AF3B-19B9-2E41-92E6-D035ACC487BB}" type="pres">
      <dgm:prSet presAssocID="{491C54FC-C022-46EA-B8CD-C346FB85D167}" presName="vert1" presStyleCnt="0"/>
      <dgm:spPr/>
    </dgm:pt>
    <dgm:pt modelId="{07AD31BB-C362-1747-99BC-4217957D565D}" type="pres">
      <dgm:prSet presAssocID="{A03B442B-6459-6C42-876B-1E849F29146A}" presName="thickLine" presStyleLbl="alignNode1" presStyleIdx="6" presStyleCnt="7"/>
      <dgm:spPr/>
    </dgm:pt>
    <dgm:pt modelId="{917DB469-0283-9C45-970F-D27D635AAA9B}" type="pres">
      <dgm:prSet presAssocID="{A03B442B-6459-6C42-876B-1E849F29146A}" presName="horz1" presStyleCnt="0"/>
      <dgm:spPr/>
    </dgm:pt>
    <dgm:pt modelId="{966F372A-EA06-0345-996A-B52BF7E590E7}" type="pres">
      <dgm:prSet presAssocID="{A03B442B-6459-6C42-876B-1E849F29146A}" presName="tx1" presStyleLbl="revTx" presStyleIdx="6" presStyleCnt="7"/>
      <dgm:spPr/>
      <dgm:t>
        <a:bodyPr/>
        <a:lstStyle/>
        <a:p>
          <a:endParaRPr lang="cs-CZ"/>
        </a:p>
      </dgm:t>
    </dgm:pt>
    <dgm:pt modelId="{11000B1C-925D-4A4E-AFFC-1F7C8BFBB845}" type="pres">
      <dgm:prSet presAssocID="{A03B442B-6459-6C42-876B-1E849F29146A}" presName="vert1" presStyleCnt="0"/>
      <dgm:spPr/>
    </dgm:pt>
  </dgm:ptLst>
  <dgm:cxnLst>
    <dgm:cxn modelId="{45B52F27-434B-4D9D-BC87-FB488320D8B2}" srcId="{46BE76A2-23DB-496B-8D22-C6375A8702E6}" destId="{20787A14-1AD9-4358-B1EC-7F5EC5957889}" srcOrd="2" destOrd="0" parTransId="{F12B02BD-72D7-48D8-9FAF-93E21BFDD573}" sibTransId="{A1DF0487-6457-4647-A651-31665A44BD71}"/>
    <dgm:cxn modelId="{F9FA5271-3AAF-B244-88A7-FA0D6F13D5E4}" srcId="{46BE76A2-23DB-496B-8D22-C6375A8702E6}" destId="{777BBBEE-5F3B-CB4D-AE03-AA16E4B8E9FB}" srcOrd="4" destOrd="0" parTransId="{0A844710-13BC-394B-8982-18A00B6B9AF3}" sibTransId="{DEB1BEA9-3297-4C4C-BA2E-E903FC853A38}"/>
    <dgm:cxn modelId="{B54AA827-C465-4BFB-805B-7496994B69DE}" srcId="{46BE76A2-23DB-496B-8D22-C6375A8702E6}" destId="{491C54FC-C022-46EA-B8CD-C346FB85D167}" srcOrd="5" destOrd="0" parTransId="{1641EF9B-AA68-435B-BE8C-DE7EF9151A4C}" sibTransId="{ABE830FA-C6FD-415E-A8D0-2FE1E312DE79}"/>
    <dgm:cxn modelId="{80DA6138-B218-3041-8B3B-B2B4F4D1A1E4}" type="presOf" srcId="{707AD76F-74B9-4D69-97DF-BDF4D4C00705}" destId="{3407DE9E-910F-1E40-A65B-6A920596279B}" srcOrd="0" destOrd="0" presId="urn:microsoft.com/office/officeart/2008/layout/LinedList"/>
    <dgm:cxn modelId="{CFE8E274-82A2-F549-A91B-F3F3ADD44390}" srcId="{46BE76A2-23DB-496B-8D22-C6375A8702E6}" destId="{A03B442B-6459-6C42-876B-1E849F29146A}" srcOrd="6" destOrd="0" parTransId="{8DE582E1-AFC1-844E-82DD-22C78A76C2E5}" sibTransId="{EAD22BA8-AAE9-C64F-9B6B-73005086653D}"/>
    <dgm:cxn modelId="{FF7089F9-1BB6-AE40-8A0F-56425810F7AC}" type="presOf" srcId="{BFAD7602-CDC1-4A72-AE34-A02A57DFB415}" destId="{E6900DB1-AEDB-254D-B9A5-AC6B09381DE0}" srcOrd="0" destOrd="0" presId="urn:microsoft.com/office/officeart/2008/layout/LinedList"/>
    <dgm:cxn modelId="{E7D1042A-7F9D-ED42-9847-977A313BAF26}" type="presOf" srcId="{273A6A9B-7397-4AEB-B813-73025963410B}" destId="{A76E4A9C-8EFA-3548-B762-D9291A467EE7}" srcOrd="0" destOrd="0" presId="urn:microsoft.com/office/officeart/2008/layout/LinedList"/>
    <dgm:cxn modelId="{D086C9E8-8FB6-5044-BAB8-3DBEF707F70B}" type="presOf" srcId="{46BE76A2-23DB-496B-8D22-C6375A8702E6}" destId="{7ECA9BB1-C71B-5F49-A05D-45ED76088F15}" srcOrd="0" destOrd="0" presId="urn:microsoft.com/office/officeart/2008/layout/LinedList"/>
    <dgm:cxn modelId="{AF1CA409-7C57-4F10-A48F-04113C031D90}" srcId="{46BE76A2-23DB-496B-8D22-C6375A8702E6}" destId="{707AD76F-74B9-4D69-97DF-BDF4D4C00705}" srcOrd="3" destOrd="0" parTransId="{74B16FB5-ED0E-4E10-AEC2-6A0EC42B5DEA}" sibTransId="{6D85EA0E-E1E2-4DEB-AD6C-7E501F7929A8}"/>
    <dgm:cxn modelId="{7C517787-85EC-7E4B-AA7C-1AE78B43912F}" type="presOf" srcId="{491C54FC-C022-46EA-B8CD-C346FB85D167}" destId="{12756806-75C2-1B45-9E06-67DF10342508}" srcOrd="0" destOrd="0" presId="urn:microsoft.com/office/officeart/2008/layout/LinedList"/>
    <dgm:cxn modelId="{D15691FE-AF31-264D-B707-945D0F7E7345}" type="presOf" srcId="{A03B442B-6459-6C42-876B-1E849F29146A}" destId="{966F372A-EA06-0345-996A-B52BF7E590E7}" srcOrd="0" destOrd="0" presId="urn:microsoft.com/office/officeart/2008/layout/LinedList"/>
    <dgm:cxn modelId="{CD59A4E7-B3E3-194C-8FDD-0AB98747B493}" type="presOf" srcId="{777BBBEE-5F3B-CB4D-AE03-AA16E4B8E9FB}" destId="{91611258-6A1C-0942-81AD-43868968B1AE}" srcOrd="0" destOrd="0" presId="urn:microsoft.com/office/officeart/2008/layout/LinedList"/>
    <dgm:cxn modelId="{BA6847B2-AC15-45EF-A144-E67B1EEFA1B9}" srcId="{46BE76A2-23DB-496B-8D22-C6375A8702E6}" destId="{BFAD7602-CDC1-4A72-AE34-A02A57DFB415}" srcOrd="1" destOrd="0" parTransId="{FFC299F9-1F79-4455-BFA3-7EF9D05DDF1D}" sibTransId="{62C51A39-6485-41C3-AA61-E5231AC24B02}"/>
    <dgm:cxn modelId="{991B1004-D21C-487F-885C-5469205A1616}" srcId="{46BE76A2-23DB-496B-8D22-C6375A8702E6}" destId="{273A6A9B-7397-4AEB-B813-73025963410B}" srcOrd="0" destOrd="0" parTransId="{032E1568-D7B4-472F-B3DA-6CCA5F3BA33C}" sibTransId="{2289FBA7-7707-4397-A1FB-35518862BD7D}"/>
    <dgm:cxn modelId="{75CB633D-46E4-6241-B8A4-A07AE13ECA10}" type="presOf" srcId="{20787A14-1AD9-4358-B1EC-7F5EC5957889}" destId="{5750D21C-CFCC-AE44-B7A7-F33D87D39223}" srcOrd="0" destOrd="0" presId="urn:microsoft.com/office/officeart/2008/layout/LinedList"/>
    <dgm:cxn modelId="{966494DA-D596-4B4D-A931-6959C0178A01}" type="presParOf" srcId="{7ECA9BB1-C71B-5F49-A05D-45ED76088F15}" destId="{EB9A5A2E-2592-194C-8ABA-F13D0D2640FE}" srcOrd="0" destOrd="0" presId="urn:microsoft.com/office/officeart/2008/layout/LinedList"/>
    <dgm:cxn modelId="{7B89DBC1-9ED1-3943-822E-D85759FA2FA0}" type="presParOf" srcId="{7ECA9BB1-C71B-5F49-A05D-45ED76088F15}" destId="{D3B89370-03C2-B942-8775-79C37BDC74FE}" srcOrd="1" destOrd="0" presId="urn:microsoft.com/office/officeart/2008/layout/LinedList"/>
    <dgm:cxn modelId="{7570E90B-4DF0-064E-AEF5-A3F268340425}" type="presParOf" srcId="{D3B89370-03C2-B942-8775-79C37BDC74FE}" destId="{A76E4A9C-8EFA-3548-B762-D9291A467EE7}" srcOrd="0" destOrd="0" presId="urn:microsoft.com/office/officeart/2008/layout/LinedList"/>
    <dgm:cxn modelId="{0DCE9D00-8ED4-6A45-AAE3-1B188241EFDB}" type="presParOf" srcId="{D3B89370-03C2-B942-8775-79C37BDC74FE}" destId="{6C57F6B0-A517-044A-AEED-87181B7B5FFC}" srcOrd="1" destOrd="0" presId="urn:microsoft.com/office/officeart/2008/layout/LinedList"/>
    <dgm:cxn modelId="{5FA19796-FB39-4245-94BF-64A28F18300E}" type="presParOf" srcId="{7ECA9BB1-C71B-5F49-A05D-45ED76088F15}" destId="{54F1FF61-5E12-C041-B0D4-6F6A4BB9D484}" srcOrd="2" destOrd="0" presId="urn:microsoft.com/office/officeart/2008/layout/LinedList"/>
    <dgm:cxn modelId="{61486C2D-5BCB-D14B-99F2-C9861E531E91}" type="presParOf" srcId="{7ECA9BB1-C71B-5F49-A05D-45ED76088F15}" destId="{A0D16B22-3968-AE4F-84EA-72493EF2B435}" srcOrd="3" destOrd="0" presId="urn:microsoft.com/office/officeart/2008/layout/LinedList"/>
    <dgm:cxn modelId="{3F89A5E2-6167-2347-980A-B5F1B13B9534}" type="presParOf" srcId="{A0D16B22-3968-AE4F-84EA-72493EF2B435}" destId="{E6900DB1-AEDB-254D-B9A5-AC6B09381DE0}" srcOrd="0" destOrd="0" presId="urn:microsoft.com/office/officeart/2008/layout/LinedList"/>
    <dgm:cxn modelId="{5AAAEF8B-248A-6F4C-882F-69A219B53BB2}" type="presParOf" srcId="{A0D16B22-3968-AE4F-84EA-72493EF2B435}" destId="{C0900FE8-5AFE-EC49-B476-262BBB775EE4}" srcOrd="1" destOrd="0" presId="urn:microsoft.com/office/officeart/2008/layout/LinedList"/>
    <dgm:cxn modelId="{616D865B-78AB-EC42-85EA-D9B33A67342E}" type="presParOf" srcId="{7ECA9BB1-C71B-5F49-A05D-45ED76088F15}" destId="{473D6787-C00E-5C44-9900-9330A265E63A}" srcOrd="4" destOrd="0" presId="urn:microsoft.com/office/officeart/2008/layout/LinedList"/>
    <dgm:cxn modelId="{8CCEBFB6-1B08-FA4C-8762-737D2989E1BD}" type="presParOf" srcId="{7ECA9BB1-C71B-5F49-A05D-45ED76088F15}" destId="{EA99CC67-B2A2-234A-9320-1B07761DCC70}" srcOrd="5" destOrd="0" presId="urn:microsoft.com/office/officeart/2008/layout/LinedList"/>
    <dgm:cxn modelId="{3B54600C-9C50-8649-8AF6-736D19ED68C6}" type="presParOf" srcId="{EA99CC67-B2A2-234A-9320-1B07761DCC70}" destId="{5750D21C-CFCC-AE44-B7A7-F33D87D39223}" srcOrd="0" destOrd="0" presId="urn:microsoft.com/office/officeart/2008/layout/LinedList"/>
    <dgm:cxn modelId="{8BF76903-E82D-9C46-A909-3CC0BDC9B191}" type="presParOf" srcId="{EA99CC67-B2A2-234A-9320-1B07761DCC70}" destId="{4F51D10A-93A0-0846-8B36-DCF212D0E173}" srcOrd="1" destOrd="0" presId="urn:microsoft.com/office/officeart/2008/layout/LinedList"/>
    <dgm:cxn modelId="{F991324A-19D7-0545-A52E-2D5BD7626A81}" type="presParOf" srcId="{7ECA9BB1-C71B-5F49-A05D-45ED76088F15}" destId="{EFB24D9D-1A80-7047-9D6E-65008DA0680E}" srcOrd="6" destOrd="0" presId="urn:microsoft.com/office/officeart/2008/layout/LinedList"/>
    <dgm:cxn modelId="{0E837A12-EB12-F94D-8176-F530C1484C3F}" type="presParOf" srcId="{7ECA9BB1-C71B-5F49-A05D-45ED76088F15}" destId="{45466A4E-473F-9B4C-8618-FB726D3868FC}" srcOrd="7" destOrd="0" presId="urn:microsoft.com/office/officeart/2008/layout/LinedList"/>
    <dgm:cxn modelId="{33F26734-5A5C-3F4B-A253-DEBC8835D31C}" type="presParOf" srcId="{45466A4E-473F-9B4C-8618-FB726D3868FC}" destId="{3407DE9E-910F-1E40-A65B-6A920596279B}" srcOrd="0" destOrd="0" presId="urn:microsoft.com/office/officeart/2008/layout/LinedList"/>
    <dgm:cxn modelId="{A01155E0-0210-9148-99AB-B268FB3445C4}" type="presParOf" srcId="{45466A4E-473F-9B4C-8618-FB726D3868FC}" destId="{D1FF5434-59DB-8641-9284-7F0FCD2A9A4C}" srcOrd="1" destOrd="0" presId="urn:microsoft.com/office/officeart/2008/layout/LinedList"/>
    <dgm:cxn modelId="{49EA7F5A-2D33-5B4B-AEB5-8BFB6EA4E1D6}" type="presParOf" srcId="{7ECA9BB1-C71B-5F49-A05D-45ED76088F15}" destId="{18FEB950-7848-BE41-B9E2-E847DA176174}" srcOrd="8" destOrd="0" presId="urn:microsoft.com/office/officeart/2008/layout/LinedList"/>
    <dgm:cxn modelId="{3CDBFCD0-82CB-D04D-AC00-0F32D9B9DF8F}" type="presParOf" srcId="{7ECA9BB1-C71B-5F49-A05D-45ED76088F15}" destId="{9A521334-42B7-364F-90AE-2BB621BB915D}" srcOrd="9" destOrd="0" presId="urn:microsoft.com/office/officeart/2008/layout/LinedList"/>
    <dgm:cxn modelId="{FD486317-DBF3-994B-A548-74EF203D4BDC}" type="presParOf" srcId="{9A521334-42B7-364F-90AE-2BB621BB915D}" destId="{91611258-6A1C-0942-81AD-43868968B1AE}" srcOrd="0" destOrd="0" presId="urn:microsoft.com/office/officeart/2008/layout/LinedList"/>
    <dgm:cxn modelId="{B97E015C-0249-2542-93EC-42D0FAF33AEF}" type="presParOf" srcId="{9A521334-42B7-364F-90AE-2BB621BB915D}" destId="{07EF4B57-B7AC-5449-B248-72F8FAD81611}" srcOrd="1" destOrd="0" presId="urn:microsoft.com/office/officeart/2008/layout/LinedList"/>
    <dgm:cxn modelId="{712D7FF5-A3A4-0047-B32C-5A2F9C0952DF}" type="presParOf" srcId="{7ECA9BB1-C71B-5F49-A05D-45ED76088F15}" destId="{47FA8C45-DC02-9948-9291-EA077125A09F}" srcOrd="10" destOrd="0" presId="urn:microsoft.com/office/officeart/2008/layout/LinedList"/>
    <dgm:cxn modelId="{D8AF9489-08BE-C149-BB9E-5E77819E7DDA}" type="presParOf" srcId="{7ECA9BB1-C71B-5F49-A05D-45ED76088F15}" destId="{2647D328-88E6-C94A-B2D5-BA2DFB4F9CEE}" srcOrd="11" destOrd="0" presId="urn:microsoft.com/office/officeart/2008/layout/LinedList"/>
    <dgm:cxn modelId="{17022D1D-A204-4244-84E1-C869863C6D9C}" type="presParOf" srcId="{2647D328-88E6-C94A-B2D5-BA2DFB4F9CEE}" destId="{12756806-75C2-1B45-9E06-67DF10342508}" srcOrd="0" destOrd="0" presId="urn:microsoft.com/office/officeart/2008/layout/LinedList"/>
    <dgm:cxn modelId="{9C640004-56EA-2C4C-9031-CAA89BE91CFD}" type="presParOf" srcId="{2647D328-88E6-C94A-B2D5-BA2DFB4F9CEE}" destId="{EE38AF3B-19B9-2E41-92E6-D035ACC487BB}" srcOrd="1" destOrd="0" presId="urn:microsoft.com/office/officeart/2008/layout/LinedList"/>
    <dgm:cxn modelId="{C8194B99-D090-6844-8232-35BEB346D5C7}" type="presParOf" srcId="{7ECA9BB1-C71B-5F49-A05D-45ED76088F15}" destId="{07AD31BB-C362-1747-99BC-4217957D565D}" srcOrd="12" destOrd="0" presId="urn:microsoft.com/office/officeart/2008/layout/LinedList"/>
    <dgm:cxn modelId="{3ECD3FFC-605D-AA45-A26D-4C2B5527FD18}" type="presParOf" srcId="{7ECA9BB1-C71B-5F49-A05D-45ED76088F15}" destId="{917DB469-0283-9C45-970F-D27D635AAA9B}" srcOrd="13" destOrd="0" presId="urn:microsoft.com/office/officeart/2008/layout/LinedList"/>
    <dgm:cxn modelId="{C30108C3-AB0B-3346-989D-DBE257261093}" type="presParOf" srcId="{917DB469-0283-9C45-970F-D27D635AAA9B}" destId="{966F372A-EA06-0345-996A-B52BF7E590E7}" srcOrd="0" destOrd="0" presId="urn:microsoft.com/office/officeart/2008/layout/LinedList"/>
    <dgm:cxn modelId="{E982BB13-EC5A-5449-B3B5-1ECA223F4CA3}" type="presParOf" srcId="{917DB469-0283-9C45-970F-D27D635AAA9B}" destId="{11000B1C-925D-4A4E-AFFC-1F7C8BFBB8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20BA91-6E9A-4336-86F2-EF57AF299B9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8CD2DB9-76F8-4A20-B448-9C0A125D7CEA}">
      <dgm:prSet/>
      <dgm:spPr/>
      <dgm:t>
        <a:bodyPr/>
        <a:lstStyle/>
        <a:p>
          <a:r>
            <a:rPr lang="cs-CZ"/>
            <a:t>Finanční náročnost řešení již vzniklých problémů je enormní</a:t>
          </a:r>
          <a:endParaRPr lang="en-US"/>
        </a:p>
      </dgm:t>
    </dgm:pt>
    <dgm:pt modelId="{9D0086AE-F108-49F1-881D-5A9ECB57C1BA}" type="parTrans" cxnId="{209F8347-BD4A-409F-92EB-989ED3BEF729}">
      <dgm:prSet/>
      <dgm:spPr/>
      <dgm:t>
        <a:bodyPr/>
        <a:lstStyle/>
        <a:p>
          <a:endParaRPr lang="en-US"/>
        </a:p>
      </dgm:t>
    </dgm:pt>
    <dgm:pt modelId="{7BC6E3BC-AA28-40DA-B5A2-153CA6DE9692}" type="sibTrans" cxnId="{209F8347-BD4A-409F-92EB-989ED3BEF729}">
      <dgm:prSet/>
      <dgm:spPr/>
      <dgm:t>
        <a:bodyPr/>
        <a:lstStyle/>
        <a:p>
          <a:endParaRPr lang="en-US"/>
        </a:p>
      </dgm:t>
    </dgm:pt>
    <dgm:pt modelId="{F1AA0F9F-762F-4C59-A16F-62E2B4293D26}">
      <dgm:prSet/>
      <dgm:spPr/>
      <dgm:t>
        <a:bodyPr/>
        <a:lstStyle/>
        <a:p>
          <a:r>
            <a:rPr lang="cs-CZ"/>
            <a:t>Je lepší a levnější problémům předcházet</a:t>
          </a:r>
          <a:endParaRPr lang="en-US"/>
        </a:p>
      </dgm:t>
    </dgm:pt>
    <dgm:pt modelId="{C4C753A9-6F23-4547-8F60-75E2B46AC0A7}" type="parTrans" cxnId="{ED4E6902-D993-4069-AA58-A4A453D2655D}">
      <dgm:prSet/>
      <dgm:spPr/>
      <dgm:t>
        <a:bodyPr/>
        <a:lstStyle/>
        <a:p>
          <a:endParaRPr lang="en-US"/>
        </a:p>
      </dgm:t>
    </dgm:pt>
    <dgm:pt modelId="{E0014749-3D8C-475A-8800-AB29251A9001}" type="sibTrans" cxnId="{ED4E6902-D993-4069-AA58-A4A453D2655D}">
      <dgm:prSet/>
      <dgm:spPr/>
      <dgm:t>
        <a:bodyPr/>
        <a:lstStyle/>
        <a:p>
          <a:endParaRPr lang="en-US"/>
        </a:p>
      </dgm:t>
    </dgm:pt>
    <dgm:pt modelId="{69C0820B-DEEE-444F-9173-5D1C3DA8747B}">
      <dgm:prSet/>
      <dgm:spPr/>
      <dgm:t>
        <a:bodyPr/>
        <a:lstStyle/>
        <a:p>
          <a:r>
            <a:rPr lang="cs-CZ" dirty="0"/>
            <a:t>Identifikace možných rizik, sporných bodů ve studiích</a:t>
          </a:r>
          <a:endParaRPr lang="en-US" dirty="0"/>
        </a:p>
      </dgm:t>
    </dgm:pt>
    <dgm:pt modelId="{6DE0241F-E5E7-40DA-9970-45741254CA3E}" type="parTrans" cxnId="{529CFD25-4325-4466-8209-F97ED32149D1}">
      <dgm:prSet/>
      <dgm:spPr/>
      <dgm:t>
        <a:bodyPr/>
        <a:lstStyle/>
        <a:p>
          <a:endParaRPr lang="en-US"/>
        </a:p>
      </dgm:t>
    </dgm:pt>
    <dgm:pt modelId="{5D407087-71C8-4928-8D4D-D81BD7C7070E}" type="sibTrans" cxnId="{529CFD25-4325-4466-8209-F97ED32149D1}">
      <dgm:prSet/>
      <dgm:spPr/>
      <dgm:t>
        <a:bodyPr/>
        <a:lstStyle/>
        <a:p>
          <a:endParaRPr lang="en-US"/>
        </a:p>
      </dgm:t>
    </dgm:pt>
    <dgm:pt modelId="{C9E7390C-E394-4FED-969A-EB8D7954D84B}">
      <dgm:prSet/>
      <dgm:spPr/>
      <dgm:t>
        <a:bodyPr/>
        <a:lstStyle/>
        <a:p>
          <a:r>
            <a:rPr lang="cs-CZ"/>
            <a:t>Diagnostika výkonnosti a chybovosti center </a:t>
          </a:r>
          <a:endParaRPr lang="en-US"/>
        </a:p>
      </dgm:t>
    </dgm:pt>
    <dgm:pt modelId="{11267FC3-7556-4AD1-A144-FDEA1E05663C}" type="parTrans" cxnId="{358FD749-79D9-4B2E-82AD-AC25AFA1979A}">
      <dgm:prSet/>
      <dgm:spPr/>
      <dgm:t>
        <a:bodyPr/>
        <a:lstStyle/>
        <a:p>
          <a:endParaRPr lang="en-US"/>
        </a:p>
      </dgm:t>
    </dgm:pt>
    <dgm:pt modelId="{4B70D894-6660-4C42-92AF-1A75F4139195}" type="sibTrans" cxnId="{358FD749-79D9-4B2E-82AD-AC25AFA1979A}">
      <dgm:prSet/>
      <dgm:spPr/>
      <dgm:t>
        <a:bodyPr/>
        <a:lstStyle/>
        <a:p>
          <a:endParaRPr lang="en-US"/>
        </a:p>
      </dgm:t>
    </dgm:pt>
    <dgm:pt modelId="{71CFB0E9-84EC-4F26-A57F-4612AB2EEF8B}">
      <dgm:prSet/>
      <dgm:spPr/>
      <dgm:t>
        <a:bodyPr/>
        <a:lstStyle/>
        <a:p>
          <a:r>
            <a:rPr lang="cs-CZ"/>
            <a:t>Zjištění pravděpodobnosti rizik ve studii</a:t>
          </a:r>
          <a:endParaRPr lang="en-US"/>
        </a:p>
      </dgm:t>
    </dgm:pt>
    <dgm:pt modelId="{A5D35104-825F-40AB-8F0D-123333D4AB90}" type="parTrans" cxnId="{2F42631F-F997-4DF5-A7CD-749C285565E2}">
      <dgm:prSet/>
      <dgm:spPr/>
      <dgm:t>
        <a:bodyPr/>
        <a:lstStyle/>
        <a:p>
          <a:endParaRPr lang="en-US"/>
        </a:p>
      </dgm:t>
    </dgm:pt>
    <dgm:pt modelId="{CAA9D34D-7753-41D7-8BD3-9DC0938FBF42}" type="sibTrans" cxnId="{2F42631F-F997-4DF5-A7CD-749C285565E2}">
      <dgm:prSet/>
      <dgm:spPr/>
      <dgm:t>
        <a:bodyPr/>
        <a:lstStyle/>
        <a:p>
          <a:endParaRPr lang="en-US"/>
        </a:p>
      </dgm:t>
    </dgm:pt>
    <dgm:pt modelId="{654C2F66-C9D1-4BE6-BFDF-2CCE0601136C}">
      <dgm:prSet/>
      <dgm:spPr/>
      <dgm:t>
        <a:bodyPr/>
        <a:lstStyle/>
        <a:p>
          <a:r>
            <a:rPr lang="cs-CZ"/>
            <a:t>Stratifikace závažnosti možných chyb ve studii</a:t>
          </a:r>
          <a:endParaRPr lang="en-US"/>
        </a:p>
      </dgm:t>
    </dgm:pt>
    <dgm:pt modelId="{724C8DB8-BB36-4172-BEAA-4E290BEE0AEE}" type="parTrans" cxnId="{78142411-3687-4748-A90F-485CA4F26EE0}">
      <dgm:prSet/>
      <dgm:spPr/>
      <dgm:t>
        <a:bodyPr/>
        <a:lstStyle/>
        <a:p>
          <a:endParaRPr lang="en-US"/>
        </a:p>
      </dgm:t>
    </dgm:pt>
    <dgm:pt modelId="{2097B9AD-5A4D-40FA-8F8E-98421CF17731}" type="sibTrans" cxnId="{78142411-3687-4748-A90F-485CA4F26EE0}">
      <dgm:prSet/>
      <dgm:spPr/>
      <dgm:t>
        <a:bodyPr/>
        <a:lstStyle/>
        <a:p>
          <a:endParaRPr lang="en-US"/>
        </a:p>
      </dgm:t>
    </dgm:pt>
    <dgm:pt modelId="{C6AA71BC-890F-4EA9-8126-920DFD141D15}">
      <dgm:prSet/>
      <dgm:spPr/>
      <dgm:t>
        <a:bodyPr/>
        <a:lstStyle/>
        <a:p>
          <a:r>
            <a:rPr lang="cs-CZ"/>
            <a:t>Management rizik je založen často na big data analýze</a:t>
          </a:r>
          <a:endParaRPr lang="en-US"/>
        </a:p>
      </dgm:t>
    </dgm:pt>
    <dgm:pt modelId="{61A87A35-1E0B-4A44-B91B-7E3A47F9ACED}" type="parTrans" cxnId="{EC3F6CA4-A586-450B-8909-0618342A883C}">
      <dgm:prSet/>
      <dgm:spPr/>
      <dgm:t>
        <a:bodyPr/>
        <a:lstStyle/>
        <a:p>
          <a:endParaRPr lang="en-US"/>
        </a:p>
      </dgm:t>
    </dgm:pt>
    <dgm:pt modelId="{718C1C14-49F1-456E-8B82-81C5814E0703}" type="sibTrans" cxnId="{EC3F6CA4-A586-450B-8909-0618342A883C}">
      <dgm:prSet/>
      <dgm:spPr/>
      <dgm:t>
        <a:bodyPr/>
        <a:lstStyle/>
        <a:p>
          <a:endParaRPr lang="en-US"/>
        </a:p>
      </dgm:t>
    </dgm:pt>
    <dgm:pt modelId="{2A6503B4-AF04-7A4E-B307-120EEAE615A5}" type="pres">
      <dgm:prSet presAssocID="{2D20BA91-6E9A-4336-86F2-EF57AF299B9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50185036-1D68-714B-816D-C692D9F83FC8}" type="pres">
      <dgm:prSet presAssocID="{18CD2DB9-76F8-4A20-B448-9C0A125D7CEA}" presName="thickLine" presStyleLbl="alignNode1" presStyleIdx="0" presStyleCnt="7"/>
      <dgm:spPr/>
    </dgm:pt>
    <dgm:pt modelId="{653709EE-42E5-2445-A661-B563B9EC5E0E}" type="pres">
      <dgm:prSet presAssocID="{18CD2DB9-76F8-4A20-B448-9C0A125D7CEA}" presName="horz1" presStyleCnt="0"/>
      <dgm:spPr/>
    </dgm:pt>
    <dgm:pt modelId="{392006AE-FD6B-1343-BE54-F67BB49B4ACD}" type="pres">
      <dgm:prSet presAssocID="{18CD2DB9-76F8-4A20-B448-9C0A125D7CEA}" presName="tx1" presStyleLbl="revTx" presStyleIdx="0" presStyleCnt="7"/>
      <dgm:spPr/>
      <dgm:t>
        <a:bodyPr/>
        <a:lstStyle/>
        <a:p>
          <a:endParaRPr lang="cs-CZ"/>
        </a:p>
      </dgm:t>
    </dgm:pt>
    <dgm:pt modelId="{4FEB788F-080F-9C4F-8A5B-2913612B924F}" type="pres">
      <dgm:prSet presAssocID="{18CD2DB9-76F8-4A20-B448-9C0A125D7CEA}" presName="vert1" presStyleCnt="0"/>
      <dgm:spPr/>
    </dgm:pt>
    <dgm:pt modelId="{E513D736-3EA3-BD45-9790-6DA5866BF5BE}" type="pres">
      <dgm:prSet presAssocID="{F1AA0F9F-762F-4C59-A16F-62E2B4293D26}" presName="thickLine" presStyleLbl="alignNode1" presStyleIdx="1" presStyleCnt="7"/>
      <dgm:spPr/>
    </dgm:pt>
    <dgm:pt modelId="{3A413A88-D297-1F48-BE31-DCD2B19E0473}" type="pres">
      <dgm:prSet presAssocID="{F1AA0F9F-762F-4C59-A16F-62E2B4293D26}" presName="horz1" presStyleCnt="0"/>
      <dgm:spPr/>
    </dgm:pt>
    <dgm:pt modelId="{53A9ACA2-B0E1-6E41-86E1-2FBF2821334E}" type="pres">
      <dgm:prSet presAssocID="{F1AA0F9F-762F-4C59-A16F-62E2B4293D26}" presName="tx1" presStyleLbl="revTx" presStyleIdx="1" presStyleCnt="7"/>
      <dgm:spPr/>
      <dgm:t>
        <a:bodyPr/>
        <a:lstStyle/>
        <a:p>
          <a:endParaRPr lang="cs-CZ"/>
        </a:p>
      </dgm:t>
    </dgm:pt>
    <dgm:pt modelId="{D31845FE-9EC4-754C-8F2F-0E9674E1CD6D}" type="pres">
      <dgm:prSet presAssocID="{F1AA0F9F-762F-4C59-A16F-62E2B4293D26}" presName="vert1" presStyleCnt="0"/>
      <dgm:spPr/>
    </dgm:pt>
    <dgm:pt modelId="{BA3F5E3D-866E-D343-BE42-A15B9CF3B10A}" type="pres">
      <dgm:prSet presAssocID="{69C0820B-DEEE-444F-9173-5D1C3DA8747B}" presName="thickLine" presStyleLbl="alignNode1" presStyleIdx="2" presStyleCnt="7"/>
      <dgm:spPr/>
    </dgm:pt>
    <dgm:pt modelId="{8729C287-D58F-6F41-BF17-813A169BAA4F}" type="pres">
      <dgm:prSet presAssocID="{69C0820B-DEEE-444F-9173-5D1C3DA8747B}" presName="horz1" presStyleCnt="0"/>
      <dgm:spPr/>
    </dgm:pt>
    <dgm:pt modelId="{42A20420-A8FF-A24E-BDB2-4940EB8E7CCB}" type="pres">
      <dgm:prSet presAssocID="{69C0820B-DEEE-444F-9173-5D1C3DA8747B}" presName="tx1" presStyleLbl="revTx" presStyleIdx="2" presStyleCnt="7"/>
      <dgm:spPr/>
      <dgm:t>
        <a:bodyPr/>
        <a:lstStyle/>
        <a:p>
          <a:endParaRPr lang="cs-CZ"/>
        </a:p>
      </dgm:t>
    </dgm:pt>
    <dgm:pt modelId="{545E4587-AE37-BF44-A529-4CA7B95EA219}" type="pres">
      <dgm:prSet presAssocID="{69C0820B-DEEE-444F-9173-5D1C3DA8747B}" presName="vert1" presStyleCnt="0"/>
      <dgm:spPr/>
    </dgm:pt>
    <dgm:pt modelId="{E9162D01-5D2C-7646-AEDA-78CF5D5D3603}" type="pres">
      <dgm:prSet presAssocID="{C9E7390C-E394-4FED-969A-EB8D7954D84B}" presName="thickLine" presStyleLbl="alignNode1" presStyleIdx="3" presStyleCnt="7"/>
      <dgm:spPr/>
    </dgm:pt>
    <dgm:pt modelId="{2476A7D3-0A91-E946-A8CC-0B781B1673DB}" type="pres">
      <dgm:prSet presAssocID="{C9E7390C-E394-4FED-969A-EB8D7954D84B}" presName="horz1" presStyleCnt="0"/>
      <dgm:spPr/>
    </dgm:pt>
    <dgm:pt modelId="{ECA4B6CE-FE43-6944-8CBD-43D5A0D1ECA9}" type="pres">
      <dgm:prSet presAssocID="{C9E7390C-E394-4FED-969A-EB8D7954D84B}" presName="tx1" presStyleLbl="revTx" presStyleIdx="3" presStyleCnt="7"/>
      <dgm:spPr/>
      <dgm:t>
        <a:bodyPr/>
        <a:lstStyle/>
        <a:p>
          <a:endParaRPr lang="cs-CZ"/>
        </a:p>
      </dgm:t>
    </dgm:pt>
    <dgm:pt modelId="{982C4292-EB64-DA4B-B43D-D8AAA836EF1A}" type="pres">
      <dgm:prSet presAssocID="{C9E7390C-E394-4FED-969A-EB8D7954D84B}" presName="vert1" presStyleCnt="0"/>
      <dgm:spPr/>
    </dgm:pt>
    <dgm:pt modelId="{9D88829F-7AF8-3A4D-9DA2-8017D80C02DC}" type="pres">
      <dgm:prSet presAssocID="{71CFB0E9-84EC-4F26-A57F-4612AB2EEF8B}" presName="thickLine" presStyleLbl="alignNode1" presStyleIdx="4" presStyleCnt="7"/>
      <dgm:spPr/>
    </dgm:pt>
    <dgm:pt modelId="{C41DBB7E-BAA4-B041-992A-BCF8F62E8E6B}" type="pres">
      <dgm:prSet presAssocID="{71CFB0E9-84EC-4F26-A57F-4612AB2EEF8B}" presName="horz1" presStyleCnt="0"/>
      <dgm:spPr/>
    </dgm:pt>
    <dgm:pt modelId="{22FD65FB-0658-D541-88C1-041AB113D5D9}" type="pres">
      <dgm:prSet presAssocID="{71CFB0E9-84EC-4F26-A57F-4612AB2EEF8B}" presName="tx1" presStyleLbl="revTx" presStyleIdx="4" presStyleCnt="7"/>
      <dgm:spPr/>
      <dgm:t>
        <a:bodyPr/>
        <a:lstStyle/>
        <a:p>
          <a:endParaRPr lang="cs-CZ"/>
        </a:p>
      </dgm:t>
    </dgm:pt>
    <dgm:pt modelId="{F01488C6-77D1-CD49-A897-62F89AB8CE9B}" type="pres">
      <dgm:prSet presAssocID="{71CFB0E9-84EC-4F26-A57F-4612AB2EEF8B}" presName="vert1" presStyleCnt="0"/>
      <dgm:spPr/>
    </dgm:pt>
    <dgm:pt modelId="{6E26EF70-7404-904D-AF8F-69F6D174DC90}" type="pres">
      <dgm:prSet presAssocID="{654C2F66-C9D1-4BE6-BFDF-2CCE0601136C}" presName="thickLine" presStyleLbl="alignNode1" presStyleIdx="5" presStyleCnt="7"/>
      <dgm:spPr/>
    </dgm:pt>
    <dgm:pt modelId="{B89E63E9-36A2-A94E-AEE6-58E11331E93B}" type="pres">
      <dgm:prSet presAssocID="{654C2F66-C9D1-4BE6-BFDF-2CCE0601136C}" presName="horz1" presStyleCnt="0"/>
      <dgm:spPr/>
    </dgm:pt>
    <dgm:pt modelId="{6A562464-745C-184F-833B-2AE0472D08D4}" type="pres">
      <dgm:prSet presAssocID="{654C2F66-C9D1-4BE6-BFDF-2CCE0601136C}" presName="tx1" presStyleLbl="revTx" presStyleIdx="5" presStyleCnt="7"/>
      <dgm:spPr/>
      <dgm:t>
        <a:bodyPr/>
        <a:lstStyle/>
        <a:p>
          <a:endParaRPr lang="cs-CZ"/>
        </a:p>
      </dgm:t>
    </dgm:pt>
    <dgm:pt modelId="{7AE52E7C-78DF-424B-81C2-6ECD16CE5B69}" type="pres">
      <dgm:prSet presAssocID="{654C2F66-C9D1-4BE6-BFDF-2CCE0601136C}" presName="vert1" presStyleCnt="0"/>
      <dgm:spPr/>
    </dgm:pt>
    <dgm:pt modelId="{DEDB4795-2038-444D-BE87-1CA6CD57A691}" type="pres">
      <dgm:prSet presAssocID="{C6AA71BC-890F-4EA9-8126-920DFD141D15}" presName="thickLine" presStyleLbl="alignNode1" presStyleIdx="6" presStyleCnt="7"/>
      <dgm:spPr/>
    </dgm:pt>
    <dgm:pt modelId="{F285F9BA-4C0D-5F43-A245-523BBE03B193}" type="pres">
      <dgm:prSet presAssocID="{C6AA71BC-890F-4EA9-8126-920DFD141D15}" presName="horz1" presStyleCnt="0"/>
      <dgm:spPr/>
    </dgm:pt>
    <dgm:pt modelId="{C78A8CDE-1C58-8B44-8E50-6BDC654FC03B}" type="pres">
      <dgm:prSet presAssocID="{C6AA71BC-890F-4EA9-8126-920DFD141D15}" presName="tx1" presStyleLbl="revTx" presStyleIdx="6" presStyleCnt="7"/>
      <dgm:spPr/>
      <dgm:t>
        <a:bodyPr/>
        <a:lstStyle/>
        <a:p>
          <a:endParaRPr lang="cs-CZ"/>
        </a:p>
      </dgm:t>
    </dgm:pt>
    <dgm:pt modelId="{9893D764-D789-2E48-9C5D-21DEDC2C3D6B}" type="pres">
      <dgm:prSet presAssocID="{C6AA71BC-890F-4EA9-8126-920DFD141D15}" presName="vert1" presStyleCnt="0"/>
      <dgm:spPr/>
    </dgm:pt>
  </dgm:ptLst>
  <dgm:cxnLst>
    <dgm:cxn modelId="{358FD749-79D9-4B2E-82AD-AC25AFA1979A}" srcId="{2D20BA91-6E9A-4336-86F2-EF57AF299B95}" destId="{C9E7390C-E394-4FED-969A-EB8D7954D84B}" srcOrd="3" destOrd="0" parTransId="{11267FC3-7556-4AD1-A144-FDEA1E05663C}" sibTransId="{4B70D894-6660-4C42-92AF-1A75F4139195}"/>
    <dgm:cxn modelId="{D53486DF-CAB4-384A-825B-E064950F948D}" type="presOf" srcId="{F1AA0F9F-762F-4C59-A16F-62E2B4293D26}" destId="{53A9ACA2-B0E1-6E41-86E1-2FBF2821334E}" srcOrd="0" destOrd="0" presId="urn:microsoft.com/office/officeart/2008/layout/LinedList"/>
    <dgm:cxn modelId="{78142411-3687-4748-A90F-485CA4F26EE0}" srcId="{2D20BA91-6E9A-4336-86F2-EF57AF299B95}" destId="{654C2F66-C9D1-4BE6-BFDF-2CCE0601136C}" srcOrd="5" destOrd="0" parTransId="{724C8DB8-BB36-4172-BEAA-4E290BEE0AEE}" sibTransId="{2097B9AD-5A4D-40FA-8F8E-98421CF17731}"/>
    <dgm:cxn modelId="{ED4E6902-D993-4069-AA58-A4A453D2655D}" srcId="{2D20BA91-6E9A-4336-86F2-EF57AF299B95}" destId="{F1AA0F9F-762F-4C59-A16F-62E2B4293D26}" srcOrd="1" destOrd="0" parTransId="{C4C753A9-6F23-4547-8F60-75E2B46AC0A7}" sibTransId="{E0014749-3D8C-475A-8800-AB29251A9001}"/>
    <dgm:cxn modelId="{529CFD25-4325-4466-8209-F97ED32149D1}" srcId="{2D20BA91-6E9A-4336-86F2-EF57AF299B95}" destId="{69C0820B-DEEE-444F-9173-5D1C3DA8747B}" srcOrd="2" destOrd="0" parTransId="{6DE0241F-E5E7-40DA-9970-45741254CA3E}" sibTransId="{5D407087-71C8-4928-8D4D-D81BD7C7070E}"/>
    <dgm:cxn modelId="{209F8347-BD4A-409F-92EB-989ED3BEF729}" srcId="{2D20BA91-6E9A-4336-86F2-EF57AF299B95}" destId="{18CD2DB9-76F8-4A20-B448-9C0A125D7CEA}" srcOrd="0" destOrd="0" parTransId="{9D0086AE-F108-49F1-881D-5A9ECB57C1BA}" sibTransId="{7BC6E3BC-AA28-40DA-B5A2-153CA6DE9692}"/>
    <dgm:cxn modelId="{50DA6B01-31FF-0A4F-AFDE-0D56C2646846}" type="presOf" srcId="{2D20BA91-6E9A-4336-86F2-EF57AF299B95}" destId="{2A6503B4-AF04-7A4E-B307-120EEAE615A5}" srcOrd="0" destOrd="0" presId="urn:microsoft.com/office/officeart/2008/layout/LinedList"/>
    <dgm:cxn modelId="{0BE3C71D-F1C0-2445-88B0-D31B481E2E28}" type="presOf" srcId="{654C2F66-C9D1-4BE6-BFDF-2CCE0601136C}" destId="{6A562464-745C-184F-833B-2AE0472D08D4}" srcOrd="0" destOrd="0" presId="urn:microsoft.com/office/officeart/2008/layout/LinedList"/>
    <dgm:cxn modelId="{2F42631F-F997-4DF5-A7CD-749C285565E2}" srcId="{2D20BA91-6E9A-4336-86F2-EF57AF299B95}" destId="{71CFB0E9-84EC-4F26-A57F-4612AB2EEF8B}" srcOrd="4" destOrd="0" parTransId="{A5D35104-825F-40AB-8F0D-123333D4AB90}" sibTransId="{CAA9D34D-7753-41D7-8BD3-9DC0938FBF42}"/>
    <dgm:cxn modelId="{EC3F6CA4-A586-450B-8909-0618342A883C}" srcId="{2D20BA91-6E9A-4336-86F2-EF57AF299B95}" destId="{C6AA71BC-890F-4EA9-8126-920DFD141D15}" srcOrd="6" destOrd="0" parTransId="{61A87A35-1E0B-4A44-B91B-7E3A47F9ACED}" sibTransId="{718C1C14-49F1-456E-8B82-81C5814E0703}"/>
    <dgm:cxn modelId="{54F6E8E5-1D0A-D941-BC4E-9F765162110E}" type="presOf" srcId="{18CD2DB9-76F8-4A20-B448-9C0A125D7CEA}" destId="{392006AE-FD6B-1343-BE54-F67BB49B4ACD}" srcOrd="0" destOrd="0" presId="urn:microsoft.com/office/officeart/2008/layout/LinedList"/>
    <dgm:cxn modelId="{5ECCF448-A359-874D-9FC4-38F4259ADA58}" type="presOf" srcId="{C6AA71BC-890F-4EA9-8126-920DFD141D15}" destId="{C78A8CDE-1C58-8B44-8E50-6BDC654FC03B}" srcOrd="0" destOrd="0" presId="urn:microsoft.com/office/officeart/2008/layout/LinedList"/>
    <dgm:cxn modelId="{3E4C9058-4DF4-F644-ACC5-094B5305C5E9}" type="presOf" srcId="{71CFB0E9-84EC-4F26-A57F-4612AB2EEF8B}" destId="{22FD65FB-0658-D541-88C1-041AB113D5D9}" srcOrd="0" destOrd="0" presId="urn:microsoft.com/office/officeart/2008/layout/LinedList"/>
    <dgm:cxn modelId="{4BA1C4D8-4C99-4343-9412-0038E860A5C4}" type="presOf" srcId="{69C0820B-DEEE-444F-9173-5D1C3DA8747B}" destId="{42A20420-A8FF-A24E-BDB2-4940EB8E7CCB}" srcOrd="0" destOrd="0" presId="urn:microsoft.com/office/officeart/2008/layout/LinedList"/>
    <dgm:cxn modelId="{295A7BAA-0CAA-4848-81DC-0E32F9B2B45A}" type="presOf" srcId="{C9E7390C-E394-4FED-969A-EB8D7954D84B}" destId="{ECA4B6CE-FE43-6944-8CBD-43D5A0D1ECA9}" srcOrd="0" destOrd="0" presId="urn:microsoft.com/office/officeart/2008/layout/LinedList"/>
    <dgm:cxn modelId="{44B48D5E-06F7-7B4F-92AF-3557C5D47409}" type="presParOf" srcId="{2A6503B4-AF04-7A4E-B307-120EEAE615A5}" destId="{50185036-1D68-714B-816D-C692D9F83FC8}" srcOrd="0" destOrd="0" presId="urn:microsoft.com/office/officeart/2008/layout/LinedList"/>
    <dgm:cxn modelId="{0EACDC8A-F341-4D48-A96A-00722D2DB667}" type="presParOf" srcId="{2A6503B4-AF04-7A4E-B307-120EEAE615A5}" destId="{653709EE-42E5-2445-A661-B563B9EC5E0E}" srcOrd="1" destOrd="0" presId="urn:microsoft.com/office/officeart/2008/layout/LinedList"/>
    <dgm:cxn modelId="{BD2AACED-9D93-2E46-9E1C-C59241DA5CB7}" type="presParOf" srcId="{653709EE-42E5-2445-A661-B563B9EC5E0E}" destId="{392006AE-FD6B-1343-BE54-F67BB49B4ACD}" srcOrd="0" destOrd="0" presId="urn:microsoft.com/office/officeart/2008/layout/LinedList"/>
    <dgm:cxn modelId="{1A523EEA-682B-3A4C-A97C-D19C582E7824}" type="presParOf" srcId="{653709EE-42E5-2445-A661-B563B9EC5E0E}" destId="{4FEB788F-080F-9C4F-8A5B-2913612B924F}" srcOrd="1" destOrd="0" presId="urn:microsoft.com/office/officeart/2008/layout/LinedList"/>
    <dgm:cxn modelId="{CB607484-7862-544F-8078-33E35E20CD80}" type="presParOf" srcId="{2A6503B4-AF04-7A4E-B307-120EEAE615A5}" destId="{E513D736-3EA3-BD45-9790-6DA5866BF5BE}" srcOrd="2" destOrd="0" presId="urn:microsoft.com/office/officeart/2008/layout/LinedList"/>
    <dgm:cxn modelId="{F2FC8795-0130-8144-8C82-A23CCB524F09}" type="presParOf" srcId="{2A6503B4-AF04-7A4E-B307-120EEAE615A5}" destId="{3A413A88-D297-1F48-BE31-DCD2B19E0473}" srcOrd="3" destOrd="0" presId="urn:microsoft.com/office/officeart/2008/layout/LinedList"/>
    <dgm:cxn modelId="{DFBE9954-7BEE-8748-865F-B49659B66C16}" type="presParOf" srcId="{3A413A88-D297-1F48-BE31-DCD2B19E0473}" destId="{53A9ACA2-B0E1-6E41-86E1-2FBF2821334E}" srcOrd="0" destOrd="0" presId="urn:microsoft.com/office/officeart/2008/layout/LinedList"/>
    <dgm:cxn modelId="{422ECA34-4E6F-F648-BB07-3AC6A7A55CDE}" type="presParOf" srcId="{3A413A88-D297-1F48-BE31-DCD2B19E0473}" destId="{D31845FE-9EC4-754C-8F2F-0E9674E1CD6D}" srcOrd="1" destOrd="0" presId="urn:microsoft.com/office/officeart/2008/layout/LinedList"/>
    <dgm:cxn modelId="{68A29583-FA6B-3549-996F-77AFBB86E8DB}" type="presParOf" srcId="{2A6503B4-AF04-7A4E-B307-120EEAE615A5}" destId="{BA3F5E3D-866E-D343-BE42-A15B9CF3B10A}" srcOrd="4" destOrd="0" presId="urn:microsoft.com/office/officeart/2008/layout/LinedList"/>
    <dgm:cxn modelId="{43BC9A64-6D92-ED4B-8110-099EB44F0F43}" type="presParOf" srcId="{2A6503B4-AF04-7A4E-B307-120EEAE615A5}" destId="{8729C287-D58F-6F41-BF17-813A169BAA4F}" srcOrd="5" destOrd="0" presId="urn:microsoft.com/office/officeart/2008/layout/LinedList"/>
    <dgm:cxn modelId="{3A340EF3-C6C0-7E4C-90C6-B96C6ED71BF5}" type="presParOf" srcId="{8729C287-D58F-6F41-BF17-813A169BAA4F}" destId="{42A20420-A8FF-A24E-BDB2-4940EB8E7CCB}" srcOrd="0" destOrd="0" presId="urn:microsoft.com/office/officeart/2008/layout/LinedList"/>
    <dgm:cxn modelId="{5EC8BD5E-DF39-4449-BB15-9F194A5D354F}" type="presParOf" srcId="{8729C287-D58F-6F41-BF17-813A169BAA4F}" destId="{545E4587-AE37-BF44-A529-4CA7B95EA219}" srcOrd="1" destOrd="0" presId="urn:microsoft.com/office/officeart/2008/layout/LinedList"/>
    <dgm:cxn modelId="{51D28842-4F87-0142-9846-3A0868E187BA}" type="presParOf" srcId="{2A6503B4-AF04-7A4E-B307-120EEAE615A5}" destId="{E9162D01-5D2C-7646-AEDA-78CF5D5D3603}" srcOrd="6" destOrd="0" presId="urn:microsoft.com/office/officeart/2008/layout/LinedList"/>
    <dgm:cxn modelId="{CCA305B1-3B86-424B-A7E4-67A8A2B23F98}" type="presParOf" srcId="{2A6503B4-AF04-7A4E-B307-120EEAE615A5}" destId="{2476A7D3-0A91-E946-A8CC-0B781B1673DB}" srcOrd="7" destOrd="0" presId="urn:microsoft.com/office/officeart/2008/layout/LinedList"/>
    <dgm:cxn modelId="{84BC5AF4-E07E-4E4C-BD81-C50BF8777B40}" type="presParOf" srcId="{2476A7D3-0A91-E946-A8CC-0B781B1673DB}" destId="{ECA4B6CE-FE43-6944-8CBD-43D5A0D1ECA9}" srcOrd="0" destOrd="0" presId="urn:microsoft.com/office/officeart/2008/layout/LinedList"/>
    <dgm:cxn modelId="{9C03CF30-FC8D-3346-ACDE-178FC75E2A75}" type="presParOf" srcId="{2476A7D3-0A91-E946-A8CC-0B781B1673DB}" destId="{982C4292-EB64-DA4B-B43D-D8AAA836EF1A}" srcOrd="1" destOrd="0" presId="urn:microsoft.com/office/officeart/2008/layout/LinedList"/>
    <dgm:cxn modelId="{790A3978-F16E-EF40-806A-FB57FD4B441F}" type="presParOf" srcId="{2A6503B4-AF04-7A4E-B307-120EEAE615A5}" destId="{9D88829F-7AF8-3A4D-9DA2-8017D80C02DC}" srcOrd="8" destOrd="0" presId="urn:microsoft.com/office/officeart/2008/layout/LinedList"/>
    <dgm:cxn modelId="{53642F9D-1F28-4D44-849C-1285AFC8B4B9}" type="presParOf" srcId="{2A6503B4-AF04-7A4E-B307-120EEAE615A5}" destId="{C41DBB7E-BAA4-B041-992A-BCF8F62E8E6B}" srcOrd="9" destOrd="0" presId="urn:microsoft.com/office/officeart/2008/layout/LinedList"/>
    <dgm:cxn modelId="{2A281CC8-2620-A74B-A4A4-D21616C3F876}" type="presParOf" srcId="{C41DBB7E-BAA4-B041-992A-BCF8F62E8E6B}" destId="{22FD65FB-0658-D541-88C1-041AB113D5D9}" srcOrd="0" destOrd="0" presId="urn:microsoft.com/office/officeart/2008/layout/LinedList"/>
    <dgm:cxn modelId="{4061B8C8-A536-4847-926A-847484642972}" type="presParOf" srcId="{C41DBB7E-BAA4-B041-992A-BCF8F62E8E6B}" destId="{F01488C6-77D1-CD49-A897-62F89AB8CE9B}" srcOrd="1" destOrd="0" presId="urn:microsoft.com/office/officeart/2008/layout/LinedList"/>
    <dgm:cxn modelId="{AEFF2511-E856-824B-A3C7-94EA34C364FC}" type="presParOf" srcId="{2A6503B4-AF04-7A4E-B307-120EEAE615A5}" destId="{6E26EF70-7404-904D-AF8F-69F6D174DC90}" srcOrd="10" destOrd="0" presId="urn:microsoft.com/office/officeart/2008/layout/LinedList"/>
    <dgm:cxn modelId="{E6432B07-78B6-5544-9200-9CF942FBD3CA}" type="presParOf" srcId="{2A6503B4-AF04-7A4E-B307-120EEAE615A5}" destId="{B89E63E9-36A2-A94E-AEE6-58E11331E93B}" srcOrd="11" destOrd="0" presId="urn:microsoft.com/office/officeart/2008/layout/LinedList"/>
    <dgm:cxn modelId="{606ADB92-BA21-4E4C-A557-57EDB100584A}" type="presParOf" srcId="{B89E63E9-36A2-A94E-AEE6-58E11331E93B}" destId="{6A562464-745C-184F-833B-2AE0472D08D4}" srcOrd="0" destOrd="0" presId="urn:microsoft.com/office/officeart/2008/layout/LinedList"/>
    <dgm:cxn modelId="{4DFA3601-6BED-5448-8DB0-72001613ACED}" type="presParOf" srcId="{B89E63E9-36A2-A94E-AEE6-58E11331E93B}" destId="{7AE52E7C-78DF-424B-81C2-6ECD16CE5B69}" srcOrd="1" destOrd="0" presId="urn:microsoft.com/office/officeart/2008/layout/LinedList"/>
    <dgm:cxn modelId="{C096E7C6-5A79-E947-9323-9831B98269B0}" type="presParOf" srcId="{2A6503B4-AF04-7A4E-B307-120EEAE615A5}" destId="{DEDB4795-2038-444D-BE87-1CA6CD57A691}" srcOrd="12" destOrd="0" presId="urn:microsoft.com/office/officeart/2008/layout/LinedList"/>
    <dgm:cxn modelId="{A019F29F-CED9-CA4C-9EE8-583436FF1721}" type="presParOf" srcId="{2A6503B4-AF04-7A4E-B307-120EEAE615A5}" destId="{F285F9BA-4C0D-5F43-A245-523BBE03B193}" srcOrd="13" destOrd="0" presId="urn:microsoft.com/office/officeart/2008/layout/LinedList"/>
    <dgm:cxn modelId="{ECC08B1F-27FA-9641-82AE-AFD4D11E20B6}" type="presParOf" srcId="{F285F9BA-4C0D-5F43-A245-523BBE03B193}" destId="{C78A8CDE-1C58-8B44-8E50-6BDC654FC03B}" srcOrd="0" destOrd="0" presId="urn:microsoft.com/office/officeart/2008/layout/LinedList"/>
    <dgm:cxn modelId="{D228B5E5-2F87-B74F-9D05-76DAECB213D5}" type="presParOf" srcId="{F285F9BA-4C0D-5F43-A245-523BBE03B193}" destId="{9893D764-D789-2E48-9C5D-21DEDC2C3D6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E5811E-A747-4559-9FE1-36230AA6ED1D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64E0049A-C6DA-4BAD-ADD8-59B7B3DAC729}">
      <dgm:prSet/>
      <dgm:spPr/>
      <dgm:t>
        <a:bodyPr/>
        <a:lstStyle/>
        <a:p>
          <a:r>
            <a:rPr lang="cs-CZ"/>
            <a:t>Farmakogenetické testy ve studiích identifikují různé reakce na testovaná farmaka na podkladě různého genetického podkladu</a:t>
          </a:r>
          <a:endParaRPr lang="en-US"/>
        </a:p>
      </dgm:t>
    </dgm:pt>
    <dgm:pt modelId="{5A6365BA-6804-4A35-AEAE-DFCABF598550}" type="parTrans" cxnId="{BC3DD234-5C1F-41B8-81A4-9E0B7865CD85}">
      <dgm:prSet/>
      <dgm:spPr/>
      <dgm:t>
        <a:bodyPr/>
        <a:lstStyle/>
        <a:p>
          <a:endParaRPr lang="en-US"/>
        </a:p>
      </dgm:t>
    </dgm:pt>
    <dgm:pt modelId="{65CDCC24-28A8-4EE3-9478-4259C7ADCDD6}" type="sibTrans" cxnId="{BC3DD234-5C1F-41B8-81A4-9E0B7865CD85}">
      <dgm:prSet/>
      <dgm:spPr/>
      <dgm:t>
        <a:bodyPr/>
        <a:lstStyle/>
        <a:p>
          <a:endParaRPr lang="en-US"/>
        </a:p>
      </dgm:t>
    </dgm:pt>
    <dgm:pt modelId="{AB9657F5-B694-4AAF-8909-63A167F313D2}">
      <dgm:prSet/>
      <dgm:spPr/>
      <dgm:t>
        <a:bodyPr/>
        <a:lstStyle/>
        <a:p>
          <a:r>
            <a:rPr lang="cs-CZ"/>
            <a:t>Biomarkery mohou identifikovat různé podtypy jedné nemoci někdy s dosti odlišnou léčbou (přítomnost estrogenového nebo progesteronového receptoru u nádoru prsu) </a:t>
          </a:r>
          <a:endParaRPr lang="en-US"/>
        </a:p>
      </dgm:t>
    </dgm:pt>
    <dgm:pt modelId="{54539957-8121-45B8-B060-27C957923874}" type="parTrans" cxnId="{30156DDD-8868-4AF4-86B1-6DDEF6D5881F}">
      <dgm:prSet/>
      <dgm:spPr/>
      <dgm:t>
        <a:bodyPr/>
        <a:lstStyle/>
        <a:p>
          <a:endParaRPr lang="en-US"/>
        </a:p>
      </dgm:t>
    </dgm:pt>
    <dgm:pt modelId="{4A0D4B86-379F-4201-AF0C-013A317689A8}" type="sibTrans" cxnId="{30156DDD-8868-4AF4-86B1-6DDEF6D5881F}">
      <dgm:prSet/>
      <dgm:spPr/>
      <dgm:t>
        <a:bodyPr/>
        <a:lstStyle/>
        <a:p>
          <a:endParaRPr lang="en-US"/>
        </a:p>
      </dgm:t>
    </dgm:pt>
    <dgm:pt modelId="{5AF12545-8380-45AD-9B82-584549A3F74E}">
      <dgm:prSet/>
      <dgm:spPr/>
      <dgm:t>
        <a:bodyPr/>
        <a:lstStyle/>
        <a:p>
          <a:r>
            <a:rPr lang="cs-CZ" dirty="0"/>
            <a:t>Biomarkery mohou identifikovat rozdílnou vhodnost či účinnost léku nebo léčebného postupu (NT pro BNP u srdečního selhávání určuje tíži a tedy i intenzitu potřebné léčby)</a:t>
          </a:r>
          <a:endParaRPr lang="en-US" dirty="0"/>
        </a:p>
      </dgm:t>
    </dgm:pt>
    <dgm:pt modelId="{0CEEE871-B8B3-4E72-B107-1F83B3FD88C5}" type="parTrans" cxnId="{315A7210-F7FD-49E7-AA4D-B894E33F850B}">
      <dgm:prSet/>
      <dgm:spPr/>
      <dgm:t>
        <a:bodyPr/>
        <a:lstStyle/>
        <a:p>
          <a:endParaRPr lang="en-US"/>
        </a:p>
      </dgm:t>
    </dgm:pt>
    <dgm:pt modelId="{C0CB8A50-58F7-4749-BFD0-41E2FC9F115C}" type="sibTrans" cxnId="{315A7210-F7FD-49E7-AA4D-B894E33F850B}">
      <dgm:prSet/>
      <dgm:spPr/>
      <dgm:t>
        <a:bodyPr/>
        <a:lstStyle/>
        <a:p>
          <a:endParaRPr lang="en-US"/>
        </a:p>
      </dgm:t>
    </dgm:pt>
    <dgm:pt modelId="{E9A2B816-3CBD-4521-AABD-697ACE090ACB}">
      <dgm:prSet/>
      <dgm:spPr/>
      <dgm:t>
        <a:bodyPr/>
        <a:lstStyle/>
        <a:p>
          <a:r>
            <a:rPr lang="cs-CZ" dirty="0"/>
            <a:t>Léčba vzácných nemocí (</a:t>
          </a:r>
          <a:r>
            <a:rPr lang="cs-CZ" dirty="0" err="1"/>
            <a:t>orphan</a:t>
          </a:r>
          <a:r>
            <a:rPr lang="cs-CZ" dirty="0"/>
            <a:t> </a:t>
          </a:r>
          <a:r>
            <a:rPr lang="cs-CZ" dirty="0" err="1"/>
            <a:t>disease</a:t>
          </a:r>
          <a:r>
            <a:rPr lang="cs-CZ" dirty="0"/>
            <a:t>) často způsobených vzácnou mutací jsou nejvíce personalizovanou medicínou</a:t>
          </a:r>
          <a:endParaRPr lang="en-US" dirty="0"/>
        </a:p>
      </dgm:t>
    </dgm:pt>
    <dgm:pt modelId="{6B08EF97-0D3F-4D25-BA29-A5F02A435A66}" type="parTrans" cxnId="{1FAEF879-9061-451B-A155-486A82253C7E}">
      <dgm:prSet/>
      <dgm:spPr/>
      <dgm:t>
        <a:bodyPr/>
        <a:lstStyle/>
        <a:p>
          <a:endParaRPr lang="en-US"/>
        </a:p>
      </dgm:t>
    </dgm:pt>
    <dgm:pt modelId="{1C496A98-2090-49BB-A117-54D183B3C589}" type="sibTrans" cxnId="{1FAEF879-9061-451B-A155-486A82253C7E}">
      <dgm:prSet/>
      <dgm:spPr/>
      <dgm:t>
        <a:bodyPr/>
        <a:lstStyle/>
        <a:p>
          <a:endParaRPr lang="en-US"/>
        </a:p>
      </dgm:t>
    </dgm:pt>
    <dgm:pt modelId="{EDFA45C1-6D55-4F13-92F4-247787CEA8A8}" type="pres">
      <dgm:prSet presAssocID="{1BE5811E-A747-4559-9FE1-36230AA6ED1D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83F6C21-A492-4458-8DBA-39D9C7F0BB27}" type="pres">
      <dgm:prSet presAssocID="{1BE5811E-A747-4559-9FE1-36230AA6ED1D}" presName="container" presStyleCnt="0">
        <dgm:presLayoutVars>
          <dgm:dir/>
          <dgm:resizeHandles val="exact"/>
        </dgm:presLayoutVars>
      </dgm:prSet>
      <dgm:spPr/>
    </dgm:pt>
    <dgm:pt modelId="{C1DF8579-65B3-4A07-A574-904F93B488E1}" type="pres">
      <dgm:prSet presAssocID="{64E0049A-C6DA-4BAD-ADD8-59B7B3DAC729}" presName="compNode" presStyleCnt="0"/>
      <dgm:spPr/>
    </dgm:pt>
    <dgm:pt modelId="{EA7B0FE3-A21A-466D-B6DE-D8AD0F46CE4F}" type="pres">
      <dgm:prSet presAssocID="{64E0049A-C6DA-4BAD-ADD8-59B7B3DAC729}" presName="iconBgRect" presStyleLbl="bgShp" presStyleIdx="0" presStyleCnt="4"/>
      <dgm:spPr/>
    </dgm:pt>
    <dgm:pt modelId="{EA17A67F-1114-4327-BCA0-79087FCC59B2}" type="pres">
      <dgm:prSet presAssocID="{64E0049A-C6DA-4BAD-ADD8-59B7B3DAC72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C52C562-FA2A-41C7-911B-7D1FCFB2F14E}" type="pres">
      <dgm:prSet presAssocID="{64E0049A-C6DA-4BAD-ADD8-59B7B3DAC729}" presName="spaceRect" presStyleCnt="0"/>
      <dgm:spPr/>
    </dgm:pt>
    <dgm:pt modelId="{B9D3B5DC-DC61-4B5D-A04D-3F4D59DCAF58}" type="pres">
      <dgm:prSet presAssocID="{64E0049A-C6DA-4BAD-ADD8-59B7B3DAC729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F66A6E2-43D4-4E60-A242-EA4C13A64DE3}" type="pres">
      <dgm:prSet presAssocID="{65CDCC24-28A8-4EE3-9478-4259C7ADCDD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BF8D090-015B-4932-B23A-B9206B0C0714}" type="pres">
      <dgm:prSet presAssocID="{AB9657F5-B694-4AAF-8909-63A167F313D2}" presName="compNode" presStyleCnt="0"/>
      <dgm:spPr/>
    </dgm:pt>
    <dgm:pt modelId="{FA9C1507-EA7D-4170-8FD2-6D3B0C3E9DC3}" type="pres">
      <dgm:prSet presAssocID="{AB9657F5-B694-4AAF-8909-63A167F313D2}" presName="iconBgRect" presStyleLbl="bgShp" presStyleIdx="1" presStyleCnt="4"/>
      <dgm:spPr/>
    </dgm:pt>
    <dgm:pt modelId="{FAB00C54-B441-48FB-AC23-50BB934E2CC4}" type="pres">
      <dgm:prSet presAssocID="{AB9657F5-B694-4AAF-8909-63A167F313D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7342B172-87BB-43FB-ADBC-EF389E28F230}" type="pres">
      <dgm:prSet presAssocID="{AB9657F5-B694-4AAF-8909-63A167F313D2}" presName="spaceRect" presStyleCnt="0"/>
      <dgm:spPr/>
    </dgm:pt>
    <dgm:pt modelId="{F82562F2-2FE3-4A89-82DE-4CE466D9C3AE}" type="pres">
      <dgm:prSet presAssocID="{AB9657F5-B694-4AAF-8909-63A167F313D2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1BEFE8A0-E7E9-406F-9011-EC98C1E066A0}" type="pres">
      <dgm:prSet presAssocID="{4A0D4B86-379F-4201-AF0C-013A317689A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36B52CFC-A000-4236-9008-37F440EF9D6F}" type="pres">
      <dgm:prSet presAssocID="{5AF12545-8380-45AD-9B82-584549A3F74E}" presName="compNode" presStyleCnt="0"/>
      <dgm:spPr/>
    </dgm:pt>
    <dgm:pt modelId="{CF7D7192-E24C-4D80-B723-7BB36EEFBEAB}" type="pres">
      <dgm:prSet presAssocID="{5AF12545-8380-45AD-9B82-584549A3F74E}" presName="iconBgRect" presStyleLbl="bgShp" presStyleIdx="2" presStyleCnt="4"/>
      <dgm:spPr/>
    </dgm:pt>
    <dgm:pt modelId="{71C5425C-9EFD-48CF-A3C8-A0FBB225A493}" type="pres">
      <dgm:prSet presAssocID="{5AF12545-8380-45AD-9B82-584549A3F74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9DD185C-B898-4117-B28A-C791FAF80916}" type="pres">
      <dgm:prSet presAssocID="{5AF12545-8380-45AD-9B82-584549A3F74E}" presName="spaceRect" presStyleCnt="0"/>
      <dgm:spPr/>
    </dgm:pt>
    <dgm:pt modelId="{048DFC09-3CC6-4F6F-8189-866B47CE5309}" type="pres">
      <dgm:prSet presAssocID="{5AF12545-8380-45AD-9B82-584549A3F74E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804897A1-A2A9-41F5-A35F-0F64E28DC9EC}" type="pres">
      <dgm:prSet presAssocID="{C0CB8A50-58F7-4749-BFD0-41E2FC9F115C}" presName="sibTrans" presStyleLbl="sibTrans2D1" presStyleIdx="0" presStyleCnt="0"/>
      <dgm:spPr/>
      <dgm:t>
        <a:bodyPr/>
        <a:lstStyle/>
        <a:p>
          <a:endParaRPr lang="cs-CZ"/>
        </a:p>
      </dgm:t>
    </dgm:pt>
    <dgm:pt modelId="{66F2E43F-580B-46BF-BA39-E03080B0545C}" type="pres">
      <dgm:prSet presAssocID="{E9A2B816-3CBD-4521-AABD-697ACE090ACB}" presName="compNode" presStyleCnt="0"/>
      <dgm:spPr/>
    </dgm:pt>
    <dgm:pt modelId="{EF05E657-B40D-4B69-915F-12C68228820A}" type="pres">
      <dgm:prSet presAssocID="{E9A2B816-3CBD-4521-AABD-697ACE090ACB}" presName="iconBgRect" presStyleLbl="bgShp" presStyleIdx="3" presStyleCnt="4"/>
      <dgm:spPr/>
    </dgm:pt>
    <dgm:pt modelId="{89578495-2795-4CC0-BAEF-D59BE3F8D470}" type="pres">
      <dgm:prSet presAssocID="{E9A2B816-3CBD-4521-AABD-697ACE090AC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A37217C0-AFB9-40C1-B228-0399707D5B0B}" type="pres">
      <dgm:prSet presAssocID="{E9A2B816-3CBD-4521-AABD-697ACE090ACB}" presName="spaceRect" presStyleCnt="0"/>
      <dgm:spPr/>
    </dgm:pt>
    <dgm:pt modelId="{3DA22571-45DA-4B50-BE5A-466D6334696F}" type="pres">
      <dgm:prSet presAssocID="{E9A2B816-3CBD-4521-AABD-697ACE090ACB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3B815CD-2440-4D95-8536-FB1F901BCD6C}" type="presOf" srcId="{65CDCC24-28A8-4EE3-9478-4259C7ADCDD6}" destId="{8F66A6E2-43D4-4E60-A242-EA4C13A64DE3}" srcOrd="0" destOrd="0" presId="urn:microsoft.com/office/officeart/2018/2/layout/IconCircleList"/>
    <dgm:cxn modelId="{D6CF0041-435E-4EFE-AEDC-88C3C74CB2D0}" type="presOf" srcId="{64E0049A-C6DA-4BAD-ADD8-59B7B3DAC729}" destId="{B9D3B5DC-DC61-4B5D-A04D-3F4D59DCAF58}" srcOrd="0" destOrd="0" presId="urn:microsoft.com/office/officeart/2018/2/layout/IconCircleList"/>
    <dgm:cxn modelId="{0C7948F1-0555-4748-9322-8894ADA17F5D}" type="presOf" srcId="{1BE5811E-A747-4559-9FE1-36230AA6ED1D}" destId="{EDFA45C1-6D55-4F13-92F4-247787CEA8A8}" srcOrd="0" destOrd="0" presId="urn:microsoft.com/office/officeart/2018/2/layout/IconCircleList"/>
    <dgm:cxn modelId="{53ACA8C1-BE37-4BA2-9EF1-B36BD4ABB30D}" type="presOf" srcId="{5AF12545-8380-45AD-9B82-584549A3F74E}" destId="{048DFC09-3CC6-4F6F-8189-866B47CE5309}" srcOrd="0" destOrd="0" presId="urn:microsoft.com/office/officeart/2018/2/layout/IconCircleList"/>
    <dgm:cxn modelId="{315A7210-F7FD-49E7-AA4D-B894E33F850B}" srcId="{1BE5811E-A747-4559-9FE1-36230AA6ED1D}" destId="{5AF12545-8380-45AD-9B82-584549A3F74E}" srcOrd="2" destOrd="0" parTransId="{0CEEE871-B8B3-4E72-B107-1F83B3FD88C5}" sibTransId="{C0CB8A50-58F7-4749-BFD0-41E2FC9F115C}"/>
    <dgm:cxn modelId="{30156DDD-8868-4AF4-86B1-6DDEF6D5881F}" srcId="{1BE5811E-A747-4559-9FE1-36230AA6ED1D}" destId="{AB9657F5-B694-4AAF-8909-63A167F313D2}" srcOrd="1" destOrd="0" parTransId="{54539957-8121-45B8-B060-27C957923874}" sibTransId="{4A0D4B86-379F-4201-AF0C-013A317689A8}"/>
    <dgm:cxn modelId="{4760BB43-B36C-4254-8CFD-E58A01AC3BF9}" type="presOf" srcId="{E9A2B816-3CBD-4521-AABD-697ACE090ACB}" destId="{3DA22571-45DA-4B50-BE5A-466D6334696F}" srcOrd="0" destOrd="0" presId="urn:microsoft.com/office/officeart/2018/2/layout/IconCircleList"/>
    <dgm:cxn modelId="{BC3DD234-5C1F-41B8-81A4-9E0B7865CD85}" srcId="{1BE5811E-A747-4559-9FE1-36230AA6ED1D}" destId="{64E0049A-C6DA-4BAD-ADD8-59B7B3DAC729}" srcOrd="0" destOrd="0" parTransId="{5A6365BA-6804-4A35-AEAE-DFCABF598550}" sibTransId="{65CDCC24-28A8-4EE3-9478-4259C7ADCDD6}"/>
    <dgm:cxn modelId="{1FAEF879-9061-451B-A155-486A82253C7E}" srcId="{1BE5811E-A747-4559-9FE1-36230AA6ED1D}" destId="{E9A2B816-3CBD-4521-AABD-697ACE090ACB}" srcOrd="3" destOrd="0" parTransId="{6B08EF97-0D3F-4D25-BA29-A5F02A435A66}" sibTransId="{1C496A98-2090-49BB-A117-54D183B3C589}"/>
    <dgm:cxn modelId="{4EBD6461-9508-47D0-A0D7-A6706D01F949}" type="presOf" srcId="{4A0D4B86-379F-4201-AF0C-013A317689A8}" destId="{1BEFE8A0-E7E9-406F-9011-EC98C1E066A0}" srcOrd="0" destOrd="0" presId="urn:microsoft.com/office/officeart/2018/2/layout/IconCircleList"/>
    <dgm:cxn modelId="{5DED585F-9537-49C8-A448-8CD8A4786E7C}" type="presOf" srcId="{C0CB8A50-58F7-4749-BFD0-41E2FC9F115C}" destId="{804897A1-A2A9-41F5-A35F-0F64E28DC9EC}" srcOrd="0" destOrd="0" presId="urn:microsoft.com/office/officeart/2018/2/layout/IconCircleList"/>
    <dgm:cxn modelId="{CB1AEBE4-3CA9-4D34-8F99-C59350327874}" type="presOf" srcId="{AB9657F5-B694-4AAF-8909-63A167F313D2}" destId="{F82562F2-2FE3-4A89-82DE-4CE466D9C3AE}" srcOrd="0" destOrd="0" presId="urn:microsoft.com/office/officeart/2018/2/layout/IconCircleList"/>
    <dgm:cxn modelId="{C7229FEB-5F97-4C1E-AFDD-491D8C403400}" type="presParOf" srcId="{EDFA45C1-6D55-4F13-92F4-247787CEA8A8}" destId="{283F6C21-A492-4458-8DBA-39D9C7F0BB27}" srcOrd="0" destOrd="0" presId="urn:microsoft.com/office/officeart/2018/2/layout/IconCircleList"/>
    <dgm:cxn modelId="{7BF8041A-24A6-4DC0-AE30-570102798D8B}" type="presParOf" srcId="{283F6C21-A492-4458-8DBA-39D9C7F0BB27}" destId="{C1DF8579-65B3-4A07-A574-904F93B488E1}" srcOrd="0" destOrd="0" presId="urn:microsoft.com/office/officeart/2018/2/layout/IconCircleList"/>
    <dgm:cxn modelId="{A6A7B291-B5E4-4024-A5EC-F2B7799885B0}" type="presParOf" srcId="{C1DF8579-65B3-4A07-A574-904F93B488E1}" destId="{EA7B0FE3-A21A-466D-B6DE-D8AD0F46CE4F}" srcOrd="0" destOrd="0" presId="urn:microsoft.com/office/officeart/2018/2/layout/IconCircleList"/>
    <dgm:cxn modelId="{14E5FAE8-1C30-4F21-95BE-21D0A24CFB97}" type="presParOf" srcId="{C1DF8579-65B3-4A07-A574-904F93B488E1}" destId="{EA17A67F-1114-4327-BCA0-79087FCC59B2}" srcOrd="1" destOrd="0" presId="urn:microsoft.com/office/officeart/2018/2/layout/IconCircleList"/>
    <dgm:cxn modelId="{2C0DA3D5-1D31-4A2D-909C-09C41066420A}" type="presParOf" srcId="{C1DF8579-65B3-4A07-A574-904F93B488E1}" destId="{1C52C562-FA2A-41C7-911B-7D1FCFB2F14E}" srcOrd="2" destOrd="0" presId="urn:microsoft.com/office/officeart/2018/2/layout/IconCircleList"/>
    <dgm:cxn modelId="{9D3C74AB-E1A5-4DDB-8E66-6B835A10485C}" type="presParOf" srcId="{C1DF8579-65B3-4A07-A574-904F93B488E1}" destId="{B9D3B5DC-DC61-4B5D-A04D-3F4D59DCAF58}" srcOrd="3" destOrd="0" presId="urn:microsoft.com/office/officeart/2018/2/layout/IconCircleList"/>
    <dgm:cxn modelId="{A2F7F586-597D-4D09-848A-0D7E06A84C03}" type="presParOf" srcId="{283F6C21-A492-4458-8DBA-39D9C7F0BB27}" destId="{8F66A6E2-43D4-4E60-A242-EA4C13A64DE3}" srcOrd="1" destOrd="0" presId="urn:microsoft.com/office/officeart/2018/2/layout/IconCircleList"/>
    <dgm:cxn modelId="{F50F3E97-615F-46CF-915E-2EAF29D105F8}" type="presParOf" srcId="{283F6C21-A492-4458-8DBA-39D9C7F0BB27}" destId="{FBF8D090-015B-4932-B23A-B9206B0C0714}" srcOrd="2" destOrd="0" presId="urn:microsoft.com/office/officeart/2018/2/layout/IconCircleList"/>
    <dgm:cxn modelId="{A8E2A0F0-1961-4E1A-B1BD-6F78EB84FA72}" type="presParOf" srcId="{FBF8D090-015B-4932-B23A-B9206B0C0714}" destId="{FA9C1507-EA7D-4170-8FD2-6D3B0C3E9DC3}" srcOrd="0" destOrd="0" presId="urn:microsoft.com/office/officeart/2018/2/layout/IconCircleList"/>
    <dgm:cxn modelId="{7B4E4292-B105-4637-8ABF-80046AE9278F}" type="presParOf" srcId="{FBF8D090-015B-4932-B23A-B9206B0C0714}" destId="{FAB00C54-B441-48FB-AC23-50BB934E2CC4}" srcOrd="1" destOrd="0" presId="urn:microsoft.com/office/officeart/2018/2/layout/IconCircleList"/>
    <dgm:cxn modelId="{A2EF5984-7ED4-44C7-9A29-3FC36D5CA1BB}" type="presParOf" srcId="{FBF8D090-015B-4932-B23A-B9206B0C0714}" destId="{7342B172-87BB-43FB-ADBC-EF389E28F230}" srcOrd="2" destOrd="0" presId="urn:microsoft.com/office/officeart/2018/2/layout/IconCircleList"/>
    <dgm:cxn modelId="{7BCA8238-7074-4EC8-A5BE-CD02DC00A7C9}" type="presParOf" srcId="{FBF8D090-015B-4932-B23A-B9206B0C0714}" destId="{F82562F2-2FE3-4A89-82DE-4CE466D9C3AE}" srcOrd="3" destOrd="0" presId="urn:microsoft.com/office/officeart/2018/2/layout/IconCircleList"/>
    <dgm:cxn modelId="{4E148CD8-6724-4E8C-86D4-7D933062295E}" type="presParOf" srcId="{283F6C21-A492-4458-8DBA-39D9C7F0BB27}" destId="{1BEFE8A0-E7E9-406F-9011-EC98C1E066A0}" srcOrd="3" destOrd="0" presId="urn:microsoft.com/office/officeart/2018/2/layout/IconCircleList"/>
    <dgm:cxn modelId="{8F404FBE-20A3-426E-A50F-AFDF5B2B4A5D}" type="presParOf" srcId="{283F6C21-A492-4458-8DBA-39D9C7F0BB27}" destId="{36B52CFC-A000-4236-9008-37F440EF9D6F}" srcOrd="4" destOrd="0" presId="urn:microsoft.com/office/officeart/2018/2/layout/IconCircleList"/>
    <dgm:cxn modelId="{7B5ED905-34EB-46E2-9C2D-7C6D00CB9FE5}" type="presParOf" srcId="{36B52CFC-A000-4236-9008-37F440EF9D6F}" destId="{CF7D7192-E24C-4D80-B723-7BB36EEFBEAB}" srcOrd="0" destOrd="0" presId="urn:microsoft.com/office/officeart/2018/2/layout/IconCircleList"/>
    <dgm:cxn modelId="{0E48E51A-4A10-46D6-AB6A-48AEDFD27005}" type="presParOf" srcId="{36B52CFC-A000-4236-9008-37F440EF9D6F}" destId="{71C5425C-9EFD-48CF-A3C8-A0FBB225A493}" srcOrd="1" destOrd="0" presId="urn:microsoft.com/office/officeart/2018/2/layout/IconCircleList"/>
    <dgm:cxn modelId="{D9187C0C-D68E-4530-8159-B7BDF2F13E38}" type="presParOf" srcId="{36B52CFC-A000-4236-9008-37F440EF9D6F}" destId="{E9DD185C-B898-4117-B28A-C791FAF80916}" srcOrd="2" destOrd="0" presId="urn:microsoft.com/office/officeart/2018/2/layout/IconCircleList"/>
    <dgm:cxn modelId="{B2A7076E-D0AB-4BD3-8221-E1EF17E25306}" type="presParOf" srcId="{36B52CFC-A000-4236-9008-37F440EF9D6F}" destId="{048DFC09-3CC6-4F6F-8189-866B47CE5309}" srcOrd="3" destOrd="0" presId="urn:microsoft.com/office/officeart/2018/2/layout/IconCircleList"/>
    <dgm:cxn modelId="{A138B290-3898-4A67-9A56-667C46483AB8}" type="presParOf" srcId="{283F6C21-A492-4458-8DBA-39D9C7F0BB27}" destId="{804897A1-A2A9-41F5-A35F-0F64E28DC9EC}" srcOrd="5" destOrd="0" presId="urn:microsoft.com/office/officeart/2018/2/layout/IconCircleList"/>
    <dgm:cxn modelId="{F841A2E5-CE5E-4F9C-9230-6EE5F4C32E74}" type="presParOf" srcId="{283F6C21-A492-4458-8DBA-39D9C7F0BB27}" destId="{66F2E43F-580B-46BF-BA39-E03080B0545C}" srcOrd="6" destOrd="0" presId="urn:microsoft.com/office/officeart/2018/2/layout/IconCircleList"/>
    <dgm:cxn modelId="{324A010B-4229-44E5-88CA-EE403B9CE22B}" type="presParOf" srcId="{66F2E43F-580B-46BF-BA39-E03080B0545C}" destId="{EF05E657-B40D-4B69-915F-12C68228820A}" srcOrd="0" destOrd="0" presId="urn:microsoft.com/office/officeart/2018/2/layout/IconCircleList"/>
    <dgm:cxn modelId="{2FA37072-AB8A-406C-9592-4A600D8A2D66}" type="presParOf" srcId="{66F2E43F-580B-46BF-BA39-E03080B0545C}" destId="{89578495-2795-4CC0-BAEF-D59BE3F8D470}" srcOrd="1" destOrd="0" presId="urn:microsoft.com/office/officeart/2018/2/layout/IconCircleList"/>
    <dgm:cxn modelId="{489D7D3A-F0EB-4592-8E6C-98AD86AD85EC}" type="presParOf" srcId="{66F2E43F-580B-46BF-BA39-E03080B0545C}" destId="{A37217C0-AFB9-40C1-B228-0399707D5B0B}" srcOrd="2" destOrd="0" presId="urn:microsoft.com/office/officeart/2018/2/layout/IconCircleList"/>
    <dgm:cxn modelId="{2AFB70AA-680F-46EC-B3F9-F622A0EC3356}" type="presParOf" srcId="{66F2E43F-580B-46BF-BA39-E03080B0545C}" destId="{3DA22571-45DA-4B50-BE5A-466D6334696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E2CE99-A349-4E92-A30F-CB93D4B6216E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8CDF1AA-EB9D-4287-96B7-802CB9BB978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Kombinují více testovaných modalit léčby a spojené léčebné postupy či režimy podávání</a:t>
          </a:r>
          <a:endParaRPr lang="en-US"/>
        </a:p>
      </dgm:t>
    </dgm:pt>
    <dgm:pt modelId="{8F564837-3A59-4E12-B642-BF0E0F14EBC0}" type="parTrans" cxnId="{639EA64A-9398-4227-90D6-CAC753AE307E}">
      <dgm:prSet/>
      <dgm:spPr/>
      <dgm:t>
        <a:bodyPr/>
        <a:lstStyle/>
        <a:p>
          <a:endParaRPr lang="en-US"/>
        </a:p>
      </dgm:t>
    </dgm:pt>
    <dgm:pt modelId="{0DF420EE-601C-4B72-ACFA-F8ECD6C5C367}" type="sibTrans" cxnId="{639EA64A-9398-4227-90D6-CAC753AE307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1667B78-07F4-4DA8-8B7B-12596DAA1ED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Mohou testovat i současně diagnostické a přístrojové postupy ve vazbě na testované léky a nemoci</a:t>
          </a:r>
          <a:endParaRPr lang="en-US" dirty="0"/>
        </a:p>
      </dgm:t>
    </dgm:pt>
    <dgm:pt modelId="{B726A853-310F-4213-9B5B-53A6B01B38CF}" type="parTrans" cxnId="{812C0F3D-F56A-48B5-A0F2-EAD5FA18E910}">
      <dgm:prSet/>
      <dgm:spPr/>
      <dgm:t>
        <a:bodyPr/>
        <a:lstStyle/>
        <a:p>
          <a:endParaRPr lang="en-US"/>
        </a:p>
      </dgm:t>
    </dgm:pt>
    <dgm:pt modelId="{C5BD4A7C-21EB-4172-A673-CEEB477887A5}" type="sibTrans" cxnId="{812C0F3D-F56A-48B5-A0F2-EAD5FA18E91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3A52F80-0DEC-4822-A2ED-4E66407DC59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Testování více léků v rámci jedné studie</a:t>
          </a:r>
          <a:endParaRPr lang="en-US" dirty="0"/>
        </a:p>
      </dgm:t>
    </dgm:pt>
    <dgm:pt modelId="{27C3CD30-80C1-4F95-8018-021BAC6CAADA}" type="parTrans" cxnId="{08D8F24E-7F81-4591-B4F0-574E11492B72}">
      <dgm:prSet/>
      <dgm:spPr/>
      <dgm:t>
        <a:bodyPr/>
        <a:lstStyle/>
        <a:p>
          <a:endParaRPr lang="en-US"/>
        </a:p>
      </dgm:t>
    </dgm:pt>
    <dgm:pt modelId="{1AF889ED-1FBB-400B-A2BF-4EB0D9E93E59}" type="sibTrans" cxnId="{08D8F24E-7F81-4591-B4F0-574E11492B7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F2D734E-D059-384F-A5C9-C1E8B83C115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Testování biomarkerů, které nemocné dělí na skupiny s různou reakcí na testovanou látku</a:t>
          </a:r>
        </a:p>
      </dgm:t>
    </dgm:pt>
    <dgm:pt modelId="{FE31D0E7-09E5-824F-84A1-1B0A0521B423}" type="parTrans" cxnId="{5CFCFB16-373E-DE4E-BED0-6755A7147699}">
      <dgm:prSet/>
      <dgm:spPr/>
      <dgm:t>
        <a:bodyPr/>
        <a:lstStyle/>
        <a:p>
          <a:endParaRPr lang="cs-CZ"/>
        </a:p>
      </dgm:t>
    </dgm:pt>
    <dgm:pt modelId="{B3DAEF92-83E4-8F43-A4EE-58A849E86F7E}" type="sibTrans" cxnId="{5CFCFB16-373E-DE4E-BED0-6755A7147699}">
      <dgm:prSet/>
      <dgm:spPr/>
      <dgm:t>
        <a:bodyPr/>
        <a:lstStyle/>
        <a:p>
          <a:endParaRPr lang="cs-CZ"/>
        </a:p>
      </dgm:t>
    </dgm:pt>
    <dgm:pt modelId="{5E8E8AA6-4635-4A08-B9AF-56BFD891D232}" type="pres">
      <dgm:prSet presAssocID="{B0E2CE99-A349-4E92-A30F-CB93D4B6216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5F578E2-31EB-4CF8-A4C5-28B93B6FC640}" type="pres">
      <dgm:prSet presAssocID="{B0E2CE99-A349-4E92-A30F-CB93D4B6216E}" presName="container" presStyleCnt="0">
        <dgm:presLayoutVars>
          <dgm:dir/>
          <dgm:resizeHandles val="exact"/>
        </dgm:presLayoutVars>
      </dgm:prSet>
      <dgm:spPr/>
    </dgm:pt>
    <dgm:pt modelId="{FB2C3697-6CFD-4348-805A-251800CEB21C}" type="pres">
      <dgm:prSet presAssocID="{78CDF1AA-EB9D-4287-96B7-802CB9BB9782}" presName="compNode" presStyleCnt="0"/>
      <dgm:spPr/>
    </dgm:pt>
    <dgm:pt modelId="{B6DCCA77-345A-4A5C-AB0F-E10997615A5E}" type="pres">
      <dgm:prSet presAssocID="{78CDF1AA-EB9D-4287-96B7-802CB9BB9782}" presName="iconBgRect" presStyleLbl="bgShp" presStyleIdx="0" presStyleCnt="4"/>
      <dgm:spPr/>
    </dgm:pt>
    <dgm:pt modelId="{449E1DAE-624C-47B6-B005-45D938799354}" type="pres">
      <dgm:prSet presAssocID="{78CDF1AA-EB9D-4287-96B7-802CB9BB978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146E132C-E77B-4BF7-AC50-61C8696144A9}" type="pres">
      <dgm:prSet presAssocID="{78CDF1AA-EB9D-4287-96B7-802CB9BB9782}" presName="spaceRect" presStyleCnt="0"/>
      <dgm:spPr/>
    </dgm:pt>
    <dgm:pt modelId="{D23CB653-AFE7-41B1-9DE2-53B981650444}" type="pres">
      <dgm:prSet presAssocID="{78CDF1AA-EB9D-4287-96B7-802CB9BB9782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333C10A7-CC58-41FB-A076-9B5AE03D0A10}" type="pres">
      <dgm:prSet presAssocID="{0DF420EE-601C-4B72-ACFA-F8ECD6C5C36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CF2068D-3931-4D53-AC67-4A0B7380D27E}" type="pres">
      <dgm:prSet presAssocID="{91667B78-07F4-4DA8-8B7B-12596DAA1ED8}" presName="compNode" presStyleCnt="0"/>
      <dgm:spPr/>
    </dgm:pt>
    <dgm:pt modelId="{2421A574-B239-40C4-90FA-2A13EE1B3814}" type="pres">
      <dgm:prSet presAssocID="{91667B78-07F4-4DA8-8B7B-12596DAA1ED8}" presName="iconBgRect" presStyleLbl="bgShp" presStyleIdx="1" presStyleCnt="4"/>
      <dgm:spPr/>
    </dgm:pt>
    <dgm:pt modelId="{E736DD7D-CB4B-4E19-BA72-5B58852A4587}" type="pres">
      <dgm:prSet presAssocID="{91667B78-07F4-4DA8-8B7B-12596DAA1ED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5E5DAA7-2FFB-4F4D-B2C1-E72F3388AAC1}" type="pres">
      <dgm:prSet presAssocID="{91667B78-07F4-4DA8-8B7B-12596DAA1ED8}" presName="spaceRect" presStyleCnt="0"/>
      <dgm:spPr/>
    </dgm:pt>
    <dgm:pt modelId="{445DCBDE-3088-44C7-98F8-D9C876F8C77F}" type="pres">
      <dgm:prSet presAssocID="{91667B78-07F4-4DA8-8B7B-12596DAA1ED8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4525042C-4E28-4A44-9909-120CCC4D732E}" type="pres">
      <dgm:prSet presAssocID="{C5BD4A7C-21EB-4172-A673-CEEB477887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61C329F-7103-499F-B9A9-BD24A7838F9B}" type="pres">
      <dgm:prSet presAssocID="{F3A52F80-0DEC-4822-A2ED-4E66407DC594}" presName="compNode" presStyleCnt="0"/>
      <dgm:spPr/>
    </dgm:pt>
    <dgm:pt modelId="{90ACBC8F-7372-43C5-BB33-6F6FB7130996}" type="pres">
      <dgm:prSet presAssocID="{F3A52F80-0DEC-4822-A2ED-4E66407DC594}" presName="iconBgRect" presStyleLbl="bgShp" presStyleIdx="2" presStyleCnt="4"/>
      <dgm:spPr/>
    </dgm:pt>
    <dgm:pt modelId="{2607CF88-8BEE-47B5-AE43-959BD91404F9}" type="pres">
      <dgm:prSet presAssocID="{F3A52F80-0DEC-4822-A2ED-4E66407DC59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61067BBA-17EA-4DE6-A703-A00D2B91AC08}" type="pres">
      <dgm:prSet presAssocID="{F3A52F80-0DEC-4822-A2ED-4E66407DC594}" presName="spaceRect" presStyleCnt="0"/>
      <dgm:spPr/>
    </dgm:pt>
    <dgm:pt modelId="{C0B2D8E2-C04A-4525-94B6-18EF629CB8C4}" type="pres">
      <dgm:prSet presAssocID="{F3A52F80-0DEC-4822-A2ED-4E66407DC594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E7881C9C-7DD5-45FD-B296-BC9E4B5A45D7}" type="pres">
      <dgm:prSet presAssocID="{1AF889ED-1FBB-400B-A2BF-4EB0D9E93E5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74F9EF6-6E44-476C-B996-3113DF6891F4}" type="pres">
      <dgm:prSet presAssocID="{9F2D734E-D059-384F-A5C9-C1E8B83C1151}" presName="compNode" presStyleCnt="0"/>
      <dgm:spPr/>
    </dgm:pt>
    <dgm:pt modelId="{623BFBF8-55F0-4C72-9BBA-5C11DC5F958E}" type="pres">
      <dgm:prSet presAssocID="{9F2D734E-D059-384F-A5C9-C1E8B83C1151}" presName="iconBgRect" presStyleLbl="bgShp" presStyleIdx="3" presStyleCnt="4"/>
      <dgm:spPr/>
    </dgm:pt>
    <dgm:pt modelId="{289CFBC9-F94F-45C6-91D4-538806DDB499}" type="pres">
      <dgm:prSet presAssocID="{9F2D734E-D059-384F-A5C9-C1E8B83C115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0DC589C1-AFC5-4510-BD31-F5F43DEC3656}" type="pres">
      <dgm:prSet presAssocID="{9F2D734E-D059-384F-A5C9-C1E8B83C1151}" presName="spaceRect" presStyleCnt="0"/>
      <dgm:spPr/>
    </dgm:pt>
    <dgm:pt modelId="{36B2D229-6CCC-4375-9E8D-876F87FF4776}" type="pres">
      <dgm:prSet presAssocID="{9F2D734E-D059-384F-A5C9-C1E8B83C1151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AD282A-9701-AC43-BC7E-8E4A0F83A399}" type="presOf" srcId="{9F2D734E-D059-384F-A5C9-C1E8B83C1151}" destId="{36B2D229-6CCC-4375-9E8D-876F87FF4776}" srcOrd="0" destOrd="0" presId="urn:microsoft.com/office/officeart/2018/2/layout/IconCircleList"/>
    <dgm:cxn modelId="{A6653D61-79DC-DE44-B889-1806C0ABE13D}" type="presOf" srcId="{B0E2CE99-A349-4E92-A30F-CB93D4B6216E}" destId="{5E8E8AA6-4635-4A08-B9AF-56BFD891D232}" srcOrd="0" destOrd="0" presId="urn:microsoft.com/office/officeart/2018/2/layout/IconCircleList"/>
    <dgm:cxn modelId="{BC8DD328-8203-A24B-B53A-AA87D5227915}" type="presOf" srcId="{1AF889ED-1FBB-400B-A2BF-4EB0D9E93E59}" destId="{E7881C9C-7DD5-45FD-B296-BC9E4B5A45D7}" srcOrd="0" destOrd="0" presId="urn:microsoft.com/office/officeart/2018/2/layout/IconCircleList"/>
    <dgm:cxn modelId="{A6FA6552-AFFF-A842-9CD1-4F119B8C4B6D}" type="presOf" srcId="{91667B78-07F4-4DA8-8B7B-12596DAA1ED8}" destId="{445DCBDE-3088-44C7-98F8-D9C876F8C77F}" srcOrd="0" destOrd="0" presId="urn:microsoft.com/office/officeart/2018/2/layout/IconCircleList"/>
    <dgm:cxn modelId="{639EA64A-9398-4227-90D6-CAC753AE307E}" srcId="{B0E2CE99-A349-4E92-A30F-CB93D4B6216E}" destId="{78CDF1AA-EB9D-4287-96B7-802CB9BB9782}" srcOrd="0" destOrd="0" parTransId="{8F564837-3A59-4E12-B642-BF0E0F14EBC0}" sibTransId="{0DF420EE-601C-4B72-ACFA-F8ECD6C5C367}"/>
    <dgm:cxn modelId="{8A24EE03-5ACB-D548-8BA9-0DC38708FBF9}" type="presOf" srcId="{78CDF1AA-EB9D-4287-96B7-802CB9BB9782}" destId="{D23CB653-AFE7-41B1-9DE2-53B981650444}" srcOrd="0" destOrd="0" presId="urn:microsoft.com/office/officeart/2018/2/layout/IconCircleList"/>
    <dgm:cxn modelId="{C068ED0A-53CB-DE4C-A8C8-820DAE9C1D8B}" type="presOf" srcId="{0DF420EE-601C-4B72-ACFA-F8ECD6C5C367}" destId="{333C10A7-CC58-41FB-A076-9B5AE03D0A10}" srcOrd="0" destOrd="0" presId="urn:microsoft.com/office/officeart/2018/2/layout/IconCircleList"/>
    <dgm:cxn modelId="{812C0F3D-F56A-48B5-A0F2-EAD5FA18E910}" srcId="{B0E2CE99-A349-4E92-A30F-CB93D4B6216E}" destId="{91667B78-07F4-4DA8-8B7B-12596DAA1ED8}" srcOrd="1" destOrd="0" parTransId="{B726A853-310F-4213-9B5B-53A6B01B38CF}" sibTransId="{C5BD4A7C-21EB-4172-A673-CEEB477887A5}"/>
    <dgm:cxn modelId="{9D030AB6-B92B-B244-B6F0-DD8281BCAE63}" type="presOf" srcId="{F3A52F80-0DEC-4822-A2ED-4E66407DC594}" destId="{C0B2D8E2-C04A-4525-94B6-18EF629CB8C4}" srcOrd="0" destOrd="0" presId="urn:microsoft.com/office/officeart/2018/2/layout/IconCircleList"/>
    <dgm:cxn modelId="{08D8F24E-7F81-4591-B4F0-574E11492B72}" srcId="{B0E2CE99-A349-4E92-A30F-CB93D4B6216E}" destId="{F3A52F80-0DEC-4822-A2ED-4E66407DC594}" srcOrd="2" destOrd="0" parTransId="{27C3CD30-80C1-4F95-8018-021BAC6CAADA}" sibTransId="{1AF889ED-1FBB-400B-A2BF-4EB0D9E93E59}"/>
    <dgm:cxn modelId="{5CFCFB16-373E-DE4E-BED0-6755A7147699}" srcId="{B0E2CE99-A349-4E92-A30F-CB93D4B6216E}" destId="{9F2D734E-D059-384F-A5C9-C1E8B83C1151}" srcOrd="3" destOrd="0" parTransId="{FE31D0E7-09E5-824F-84A1-1B0A0521B423}" sibTransId="{B3DAEF92-83E4-8F43-A4EE-58A849E86F7E}"/>
    <dgm:cxn modelId="{20FD27A9-E65A-0548-AC19-B3FE54208E87}" type="presOf" srcId="{C5BD4A7C-21EB-4172-A673-CEEB477887A5}" destId="{4525042C-4E28-4A44-9909-120CCC4D732E}" srcOrd="0" destOrd="0" presId="urn:microsoft.com/office/officeart/2018/2/layout/IconCircleList"/>
    <dgm:cxn modelId="{4600C1B6-1FB1-2A48-A16B-48C3D77F453B}" type="presParOf" srcId="{5E8E8AA6-4635-4A08-B9AF-56BFD891D232}" destId="{55F578E2-31EB-4CF8-A4C5-28B93B6FC640}" srcOrd="0" destOrd="0" presId="urn:microsoft.com/office/officeart/2018/2/layout/IconCircleList"/>
    <dgm:cxn modelId="{88332ED0-A8EA-6140-89E1-3C791B11FDF5}" type="presParOf" srcId="{55F578E2-31EB-4CF8-A4C5-28B93B6FC640}" destId="{FB2C3697-6CFD-4348-805A-251800CEB21C}" srcOrd="0" destOrd="0" presId="urn:microsoft.com/office/officeart/2018/2/layout/IconCircleList"/>
    <dgm:cxn modelId="{E68493D7-4A28-7F43-B24A-04B930D36106}" type="presParOf" srcId="{FB2C3697-6CFD-4348-805A-251800CEB21C}" destId="{B6DCCA77-345A-4A5C-AB0F-E10997615A5E}" srcOrd="0" destOrd="0" presId="urn:microsoft.com/office/officeart/2018/2/layout/IconCircleList"/>
    <dgm:cxn modelId="{1AF71ECB-A348-364A-82E0-90E04636F94D}" type="presParOf" srcId="{FB2C3697-6CFD-4348-805A-251800CEB21C}" destId="{449E1DAE-624C-47B6-B005-45D938799354}" srcOrd="1" destOrd="0" presId="urn:microsoft.com/office/officeart/2018/2/layout/IconCircleList"/>
    <dgm:cxn modelId="{E40C7917-959D-F14C-9496-842BC27C6011}" type="presParOf" srcId="{FB2C3697-6CFD-4348-805A-251800CEB21C}" destId="{146E132C-E77B-4BF7-AC50-61C8696144A9}" srcOrd="2" destOrd="0" presId="urn:microsoft.com/office/officeart/2018/2/layout/IconCircleList"/>
    <dgm:cxn modelId="{5D3B7F31-85A6-374B-A655-1B3A4A90279B}" type="presParOf" srcId="{FB2C3697-6CFD-4348-805A-251800CEB21C}" destId="{D23CB653-AFE7-41B1-9DE2-53B981650444}" srcOrd="3" destOrd="0" presId="urn:microsoft.com/office/officeart/2018/2/layout/IconCircleList"/>
    <dgm:cxn modelId="{A412B838-9B62-164E-BC19-711EA4419DA8}" type="presParOf" srcId="{55F578E2-31EB-4CF8-A4C5-28B93B6FC640}" destId="{333C10A7-CC58-41FB-A076-9B5AE03D0A10}" srcOrd="1" destOrd="0" presId="urn:microsoft.com/office/officeart/2018/2/layout/IconCircleList"/>
    <dgm:cxn modelId="{FCD6A25A-6D14-EE4F-A49D-EBF9FC8D9684}" type="presParOf" srcId="{55F578E2-31EB-4CF8-A4C5-28B93B6FC640}" destId="{4CF2068D-3931-4D53-AC67-4A0B7380D27E}" srcOrd="2" destOrd="0" presId="urn:microsoft.com/office/officeart/2018/2/layout/IconCircleList"/>
    <dgm:cxn modelId="{3BA1A7AF-E0B9-4D41-B027-F3C5BDC45E1B}" type="presParOf" srcId="{4CF2068D-3931-4D53-AC67-4A0B7380D27E}" destId="{2421A574-B239-40C4-90FA-2A13EE1B3814}" srcOrd="0" destOrd="0" presId="urn:microsoft.com/office/officeart/2018/2/layout/IconCircleList"/>
    <dgm:cxn modelId="{9CE73325-4D3A-D342-A4F0-CF78AF93B15E}" type="presParOf" srcId="{4CF2068D-3931-4D53-AC67-4A0B7380D27E}" destId="{E736DD7D-CB4B-4E19-BA72-5B58852A4587}" srcOrd="1" destOrd="0" presId="urn:microsoft.com/office/officeart/2018/2/layout/IconCircleList"/>
    <dgm:cxn modelId="{32C4EE44-44AD-2D4C-80EC-A2271ABBBC31}" type="presParOf" srcId="{4CF2068D-3931-4D53-AC67-4A0B7380D27E}" destId="{75E5DAA7-2FFB-4F4D-B2C1-E72F3388AAC1}" srcOrd="2" destOrd="0" presId="urn:microsoft.com/office/officeart/2018/2/layout/IconCircleList"/>
    <dgm:cxn modelId="{1DF80D78-DD75-B944-8FD0-FF8411DB8B6A}" type="presParOf" srcId="{4CF2068D-3931-4D53-AC67-4A0B7380D27E}" destId="{445DCBDE-3088-44C7-98F8-D9C876F8C77F}" srcOrd="3" destOrd="0" presId="urn:microsoft.com/office/officeart/2018/2/layout/IconCircleList"/>
    <dgm:cxn modelId="{593ED35F-01D0-864C-91B6-A407A0E196D7}" type="presParOf" srcId="{55F578E2-31EB-4CF8-A4C5-28B93B6FC640}" destId="{4525042C-4E28-4A44-9909-120CCC4D732E}" srcOrd="3" destOrd="0" presId="urn:microsoft.com/office/officeart/2018/2/layout/IconCircleList"/>
    <dgm:cxn modelId="{5344296F-05A7-FE48-B928-587539F6479B}" type="presParOf" srcId="{55F578E2-31EB-4CF8-A4C5-28B93B6FC640}" destId="{E61C329F-7103-499F-B9A9-BD24A7838F9B}" srcOrd="4" destOrd="0" presId="urn:microsoft.com/office/officeart/2018/2/layout/IconCircleList"/>
    <dgm:cxn modelId="{704254C5-76C2-5641-A5AD-83158456D81E}" type="presParOf" srcId="{E61C329F-7103-499F-B9A9-BD24A7838F9B}" destId="{90ACBC8F-7372-43C5-BB33-6F6FB7130996}" srcOrd="0" destOrd="0" presId="urn:microsoft.com/office/officeart/2018/2/layout/IconCircleList"/>
    <dgm:cxn modelId="{0A4750EC-6B32-6847-B9C2-A417217BE2E9}" type="presParOf" srcId="{E61C329F-7103-499F-B9A9-BD24A7838F9B}" destId="{2607CF88-8BEE-47B5-AE43-959BD91404F9}" srcOrd="1" destOrd="0" presId="urn:microsoft.com/office/officeart/2018/2/layout/IconCircleList"/>
    <dgm:cxn modelId="{C47A1AB3-9D22-9746-870A-901D6963AB83}" type="presParOf" srcId="{E61C329F-7103-499F-B9A9-BD24A7838F9B}" destId="{61067BBA-17EA-4DE6-A703-A00D2B91AC08}" srcOrd="2" destOrd="0" presId="urn:microsoft.com/office/officeart/2018/2/layout/IconCircleList"/>
    <dgm:cxn modelId="{07F9F4A2-1142-3B46-9E06-B4167C1A9CA2}" type="presParOf" srcId="{E61C329F-7103-499F-B9A9-BD24A7838F9B}" destId="{C0B2D8E2-C04A-4525-94B6-18EF629CB8C4}" srcOrd="3" destOrd="0" presId="urn:microsoft.com/office/officeart/2018/2/layout/IconCircleList"/>
    <dgm:cxn modelId="{0D5D072B-6939-D14B-882D-BAC704C589C7}" type="presParOf" srcId="{55F578E2-31EB-4CF8-A4C5-28B93B6FC640}" destId="{E7881C9C-7DD5-45FD-B296-BC9E4B5A45D7}" srcOrd="5" destOrd="0" presId="urn:microsoft.com/office/officeart/2018/2/layout/IconCircleList"/>
    <dgm:cxn modelId="{1EA917D0-7F2F-CE4E-B661-7DDFDA4ED9F9}" type="presParOf" srcId="{55F578E2-31EB-4CF8-A4C5-28B93B6FC640}" destId="{474F9EF6-6E44-476C-B996-3113DF6891F4}" srcOrd="6" destOrd="0" presId="urn:microsoft.com/office/officeart/2018/2/layout/IconCircleList"/>
    <dgm:cxn modelId="{5AF4E0AA-A87E-AD48-8970-053681CB0FF7}" type="presParOf" srcId="{474F9EF6-6E44-476C-B996-3113DF6891F4}" destId="{623BFBF8-55F0-4C72-9BBA-5C11DC5F958E}" srcOrd="0" destOrd="0" presId="urn:microsoft.com/office/officeart/2018/2/layout/IconCircleList"/>
    <dgm:cxn modelId="{59696FF9-653C-574E-BE3E-1AEFAC4A2D0F}" type="presParOf" srcId="{474F9EF6-6E44-476C-B996-3113DF6891F4}" destId="{289CFBC9-F94F-45C6-91D4-538806DDB499}" srcOrd="1" destOrd="0" presId="urn:microsoft.com/office/officeart/2018/2/layout/IconCircleList"/>
    <dgm:cxn modelId="{922F101C-DD0B-F94C-BB16-995943CE8FE1}" type="presParOf" srcId="{474F9EF6-6E44-476C-B996-3113DF6891F4}" destId="{0DC589C1-AFC5-4510-BD31-F5F43DEC3656}" srcOrd="2" destOrd="0" presId="urn:microsoft.com/office/officeart/2018/2/layout/IconCircleList"/>
    <dgm:cxn modelId="{E169D4EB-D1F4-7C48-977C-9F7D748EC4F0}" type="presParOf" srcId="{474F9EF6-6E44-476C-B996-3113DF6891F4}" destId="{36B2D229-6CCC-4375-9E8D-876F87FF4776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261A44-06F3-48CC-9B24-D5E7DE32BCC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03B97B2-BA6A-4152-A94D-6828A3CFC8F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 dirty="0"/>
            <a:t>Efektivita: </a:t>
          </a:r>
          <a:r>
            <a:rPr lang="cs-CZ" dirty="0"/>
            <a:t> Jde o spojení několika studií a několika testovaných léků, klesá riziko selhání studie jako celku</a:t>
          </a:r>
          <a:endParaRPr lang="en-US" dirty="0"/>
        </a:p>
      </dgm:t>
    </dgm:pt>
    <dgm:pt modelId="{0DB0D647-2ED7-4961-89FA-F30A58124EB7}" type="parTrans" cxnId="{10EFD6A4-B040-4EBA-8D4F-C5054E31517A}">
      <dgm:prSet/>
      <dgm:spPr/>
      <dgm:t>
        <a:bodyPr/>
        <a:lstStyle/>
        <a:p>
          <a:endParaRPr lang="en-US"/>
        </a:p>
      </dgm:t>
    </dgm:pt>
    <dgm:pt modelId="{43A9315E-970B-45D5-BA83-842AB69FA061}" type="sibTrans" cxnId="{10EFD6A4-B040-4EBA-8D4F-C5054E31517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84360A0-EBA3-4158-AEE2-A9F267525A47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Operační efektivita: </a:t>
          </a:r>
          <a:r>
            <a:rPr lang="cs-CZ"/>
            <a:t>Léky mohou do studie vstupovat a vystupovat podle potřeby</a:t>
          </a:r>
          <a:endParaRPr lang="en-US"/>
        </a:p>
      </dgm:t>
    </dgm:pt>
    <dgm:pt modelId="{7695D986-41A5-4925-B9CE-8CEFA01AC575}" type="parTrans" cxnId="{80B05EC5-60B6-4E2B-97E2-12BC535A26E6}">
      <dgm:prSet/>
      <dgm:spPr/>
      <dgm:t>
        <a:bodyPr/>
        <a:lstStyle/>
        <a:p>
          <a:endParaRPr lang="en-US"/>
        </a:p>
      </dgm:t>
    </dgm:pt>
    <dgm:pt modelId="{227DD898-0514-4BB9-ABB9-899A8E72ECE2}" type="sibTrans" cxnId="{80B05EC5-60B6-4E2B-97E2-12BC535A26E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D6500DF-415E-40E1-B18C-66AC3F79791C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Konzistentní výsledky: </a:t>
          </a:r>
          <a:r>
            <a:rPr lang="cs-CZ"/>
            <a:t>Všechny léky jsou testované stejným způsobem (bude jasné, který je nejlepší)</a:t>
          </a:r>
          <a:endParaRPr lang="en-US"/>
        </a:p>
      </dgm:t>
    </dgm:pt>
    <dgm:pt modelId="{F740825E-2D8C-48CF-8448-3632D9C53457}" type="parTrans" cxnId="{27889D65-31DB-4FBE-B7ED-38154E080F26}">
      <dgm:prSet/>
      <dgm:spPr/>
      <dgm:t>
        <a:bodyPr/>
        <a:lstStyle/>
        <a:p>
          <a:endParaRPr lang="en-US"/>
        </a:p>
      </dgm:t>
    </dgm:pt>
    <dgm:pt modelId="{36AEF1F5-FCDD-4B7F-BFA9-29976760A2BD}" type="sibTrans" cxnId="{27889D65-31DB-4FBE-B7ED-38154E080F2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FEF9FAD-4AB4-4C85-8682-817CF2EF33E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Výhody pro pacienta: </a:t>
          </a:r>
          <a:r>
            <a:rPr lang="cs-CZ"/>
            <a:t>Rychlejší dostupnost léku, než standardním postupem</a:t>
          </a:r>
          <a:endParaRPr lang="en-US"/>
        </a:p>
      </dgm:t>
    </dgm:pt>
    <dgm:pt modelId="{80CEB5D5-F73C-4A26-B06A-A4093E9FA636}" type="parTrans" cxnId="{1FFD7255-6F18-47E0-8125-B4BA0DC683A9}">
      <dgm:prSet/>
      <dgm:spPr/>
      <dgm:t>
        <a:bodyPr/>
        <a:lstStyle/>
        <a:p>
          <a:endParaRPr lang="en-US"/>
        </a:p>
      </dgm:t>
    </dgm:pt>
    <dgm:pt modelId="{B5EE0A45-9AAC-47B7-83D2-2D7556B72761}" type="sibTrans" cxnId="{1FFD7255-6F18-47E0-8125-B4BA0DC683A9}">
      <dgm:prSet/>
      <dgm:spPr/>
      <dgm:t>
        <a:bodyPr/>
        <a:lstStyle/>
        <a:p>
          <a:endParaRPr lang="en-US"/>
        </a:p>
      </dgm:t>
    </dgm:pt>
    <dgm:pt modelId="{05848C18-46FA-4AE5-9FEC-9449CC3C6BB4}" type="pres">
      <dgm:prSet presAssocID="{CF261A44-06F3-48CC-9B24-D5E7DE32BCC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9DE4D27-F919-4716-BD92-C3626CAC3069}" type="pres">
      <dgm:prSet presAssocID="{CF261A44-06F3-48CC-9B24-D5E7DE32BCC7}" presName="container" presStyleCnt="0">
        <dgm:presLayoutVars>
          <dgm:dir/>
          <dgm:resizeHandles val="exact"/>
        </dgm:presLayoutVars>
      </dgm:prSet>
      <dgm:spPr/>
    </dgm:pt>
    <dgm:pt modelId="{C576B239-5625-4EC7-90D8-74B6808C0B36}" type="pres">
      <dgm:prSet presAssocID="{603B97B2-BA6A-4152-A94D-6828A3CFC8F2}" presName="compNode" presStyleCnt="0"/>
      <dgm:spPr/>
    </dgm:pt>
    <dgm:pt modelId="{A2176B3F-2BB1-45BC-A69F-302687777B00}" type="pres">
      <dgm:prSet presAssocID="{603B97B2-BA6A-4152-A94D-6828A3CFC8F2}" presName="iconBgRect" presStyleLbl="bgShp" presStyleIdx="0" presStyleCnt="4"/>
      <dgm:spPr/>
    </dgm:pt>
    <dgm:pt modelId="{7F293E73-E5B5-4C49-8023-7886AF3AB67B}" type="pres">
      <dgm:prSet presAssocID="{603B97B2-BA6A-4152-A94D-6828A3CFC8F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3BCC09D-9379-417C-8416-98A090D49662}" type="pres">
      <dgm:prSet presAssocID="{603B97B2-BA6A-4152-A94D-6828A3CFC8F2}" presName="spaceRect" presStyleCnt="0"/>
      <dgm:spPr/>
    </dgm:pt>
    <dgm:pt modelId="{95B8B4C4-8554-46B4-93D0-7D9D6C2EC622}" type="pres">
      <dgm:prSet presAssocID="{603B97B2-BA6A-4152-A94D-6828A3CFC8F2}" presName="textRect" presStyleLbl="revTx" presStyleIdx="0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79377319-A2C0-4CB5-8F71-58CCA08BEB79}" type="pres">
      <dgm:prSet presAssocID="{43A9315E-970B-45D5-BA83-842AB69FA06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CA6EB41-3EB2-4BB5-875F-9E7488BA1564}" type="pres">
      <dgm:prSet presAssocID="{584360A0-EBA3-4158-AEE2-A9F267525A47}" presName="compNode" presStyleCnt="0"/>
      <dgm:spPr/>
    </dgm:pt>
    <dgm:pt modelId="{D49AB0FF-C2A0-4581-8C0A-8421E5721E1C}" type="pres">
      <dgm:prSet presAssocID="{584360A0-EBA3-4158-AEE2-A9F267525A47}" presName="iconBgRect" presStyleLbl="bgShp" presStyleIdx="1" presStyleCnt="4"/>
      <dgm:spPr/>
    </dgm:pt>
    <dgm:pt modelId="{C89208F0-7FE5-4F54-80E5-7CF71D9F9E8C}" type="pres">
      <dgm:prSet presAssocID="{584360A0-EBA3-4158-AEE2-A9F267525A4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A144BE97-475C-425A-80EF-56F256ED75D1}" type="pres">
      <dgm:prSet presAssocID="{584360A0-EBA3-4158-AEE2-A9F267525A47}" presName="spaceRect" presStyleCnt="0"/>
      <dgm:spPr/>
    </dgm:pt>
    <dgm:pt modelId="{2E2B63D1-F026-4954-9CD6-5338652AB7C3}" type="pres">
      <dgm:prSet presAssocID="{584360A0-EBA3-4158-AEE2-A9F267525A47}" presName="textRect" presStyleLbl="revTx" presStyleIdx="1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4431AF99-D220-4B95-BF05-FAF4D0C4E640}" type="pres">
      <dgm:prSet presAssocID="{227DD898-0514-4BB9-ABB9-899A8E72ECE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343DB1B-3E60-463A-8E3A-1B79E443236C}" type="pres">
      <dgm:prSet presAssocID="{6D6500DF-415E-40E1-B18C-66AC3F79791C}" presName="compNode" presStyleCnt="0"/>
      <dgm:spPr/>
    </dgm:pt>
    <dgm:pt modelId="{F7C084A9-2FA6-41CD-86B7-22A506F597DC}" type="pres">
      <dgm:prSet presAssocID="{6D6500DF-415E-40E1-B18C-66AC3F79791C}" presName="iconBgRect" presStyleLbl="bgShp" presStyleIdx="2" presStyleCnt="4"/>
      <dgm:spPr/>
    </dgm:pt>
    <dgm:pt modelId="{9CA04477-D93D-4AEE-8192-626A2DDD24EB}" type="pres">
      <dgm:prSet presAssocID="{6D6500DF-415E-40E1-B18C-66AC3F79791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B6640F84-14EF-47A3-9D75-A36C11F39F2D}" type="pres">
      <dgm:prSet presAssocID="{6D6500DF-415E-40E1-B18C-66AC3F79791C}" presName="spaceRect" presStyleCnt="0"/>
      <dgm:spPr/>
    </dgm:pt>
    <dgm:pt modelId="{2924FB5A-32AC-4C16-B55C-DFAE87D05E47}" type="pres">
      <dgm:prSet presAssocID="{6D6500DF-415E-40E1-B18C-66AC3F79791C}" presName="textRect" presStyleLbl="revTx" presStyleIdx="2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A73A0F26-BC67-42E4-ACA4-DD2DB68A1B04}" type="pres">
      <dgm:prSet presAssocID="{36AEF1F5-FCDD-4B7F-BFA9-29976760A2B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55DD4A6-9A76-4DFD-97F1-C95EAF583485}" type="pres">
      <dgm:prSet presAssocID="{0FEF9FAD-4AB4-4C85-8682-817CF2EF33E2}" presName="compNode" presStyleCnt="0"/>
      <dgm:spPr/>
    </dgm:pt>
    <dgm:pt modelId="{9D28CD70-3E09-4361-BCEF-E2003F483E25}" type="pres">
      <dgm:prSet presAssocID="{0FEF9FAD-4AB4-4C85-8682-817CF2EF33E2}" presName="iconBgRect" presStyleLbl="bgShp" presStyleIdx="3" presStyleCnt="4"/>
      <dgm:spPr/>
    </dgm:pt>
    <dgm:pt modelId="{6EA554E0-844E-47E0-8E80-9F0A2F09874A}" type="pres">
      <dgm:prSet presAssocID="{0FEF9FAD-4AB4-4C85-8682-817CF2EF33E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9DC911AC-0E95-42AD-B4B6-E42657357530}" type="pres">
      <dgm:prSet presAssocID="{0FEF9FAD-4AB4-4C85-8682-817CF2EF33E2}" presName="spaceRect" presStyleCnt="0"/>
      <dgm:spPr/>
    </dgm:pt>
    <dgm:pt modelId="{35F2B246-1CC2-4391-AE22-C6E02BF540DB}" type="pres">
      <dgm:prSet presAssocID="{0FEF9FAD-4AB4-4C85-8682-817CF2EF33E2}" presName="textRect" presStyleLbl="revTx" presStyleIdx="3" presStyleCnt="4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3BE6AC8-F667-3742-BD15-EE73760BBDEA}" type="presOf" srcId="{227DD898-0514-4BB9-ABB9-899A8E72ECE2}" destId="{4431AF99-D220-4B95-BF05-FAF4D0C4E640}" srcOrd="0" destOrd="0" presId="urn:microsoft.com/office/officeart/2018/2/layout/IconCircleList"/>
    <dgm:cxn modelId="{8F6476CF-7A6D-2E44-8C3A-8C0AE5CB6C8E}" type="presOf" srcId="{CF261A44-06F3-48CC-9B24-D5E7DE32BCC7}" destId="{05848C18-46FA-4AE5-9FEC-9449CC3C6BB4}" srcOrd="0" destOrd="0" presId="urn:microsoft.com/office/officeart/2018/2/layout/IconCircleList"/>
    <dgm:cxn modelId="{10EFD6A4-B040-4EBA-8D4F-C5054E31517A}" srcId="{CF261A44-06F3-48CC-9B24-D5E7DE32BCC7}" destId="{603B97B2-BA6A-4152-A94D-6828A3CFC8F2}" srcOrd="0" destOrd="0" parTransId="{0DB0D647-2ED7-4961-89FA-F30A58124EB7}" sibTransId="{43A9315E-970B-45D5-BA83-842AB69FA061}"/>
    <dgm:cxn modelId="{0F46CCB2-81A1-C949-83BD-4C84C43BF8BE}" type="presOf" srcId="{584360A0-EBA3-4158-AEE2-A9F267525A47}" destId="{2E2B63D1-F026-4954-9CD6-5338652AB7C3}" srcOrd="0" destOrd="0" presId="urn:microsoft.com/office/officeart/2018/2/layout/IconCircleList"/>
    <dgm:cxn modelId="{27889D65-31DB-4FBE-B7ED-38154E080F26}" srcId="{CF261A44-06F3-48CC-9B24-D5E7DE32BCC7}" destId="{6D6500DF-415E-40E1-B18C-66AC3F79791C}" srcOrd="2" destOrd="0" parTransId="{F740825E-2D8C-48CF-8448-3632D9C53457}" sibTransId="{36AEF1F5-FCDD-4B7F-BFA9-29976760A2BD}"/>
    <dgm:cxn modelId="{1FFD7255-6F18-47E0-8125-B4BA0DC683A9}" srcId="{CF261A44-06F3-48CC-9B24-D5E7DE32BCC7}" destId="{0FEF9FAD-4AB4-4C85-8682-817CF2EF33E2}" srcOrd="3" destOrd="0" parTransId="{80CEB5D5-F73C-4A26-B06A-A4093E9FA636}" sibTransId="{B5EE0A45-9AAC-47B7-83D2-2D7556B72761}"/>
    <dgm:cxn modelId="{235E6D3A-166C-FD41-B535-50B26A18DCA4}" type="presOf" srcId="{36AEF1F5-FCDD-4B7F-BFA9-29976760A2BD}" destId="{A73A0F26-BC67-42E4-ACA4-DD2DB68A1B04}" srcOrd="0" destOrd="0" presId="urn:microsoft.com/office/officeart/2018/2/layout/IconCircleList"/>
    <dgm:cxn modelId="{B26E097A-47BE-4B40-97E5-C2285C2BFAA9}" type="presOf" srcId="{603B97B2-BA6A-4152-A94D-6828A3CFC8F2}" destId="{95B8B4C4-8554-46B4-93D0-7D9D6C2EC622}" srcOrd="0" destOrd="0" presId="urn:microsoft.com/office/officeart/2018/2/layout/IconCircleList"/>
    <dgm:cxn modelId="{E9080AA1-00D6-0E42-85D8-8B6730A83180}" type="presOf" srcId="{43A9315E-970B-45D5-BA83-842AB69FA061}" destId="{79377319-A2C0-4CB5-8F71-58CCA08BEB79}" srcOrd="0" destOrd="0" presId="urn:microsoft.com/office/officeart/2018/2/layout/IconCircleList"/>
    <dgm:cxn modelId="{7161CEBB-543C-D04C-98E2-1758957D1BFC}" type="presOf" srcId="{6D6500DF-415E-40E1-B18C-66AC3F79791C}" destId="{2924FB5A-32AC-4C16-B55C-DFAE87D05E47}" srcOrd="0" destOrd="0" presId="urn:microsoft.com/office/officeart/2018/2/layout/IconCircleList"/>
    <dgm:cxn modelId="{80B05EC5-60B6-4E2B-97E2-12BC535A26E6}" srcId="{CF261A44-06F3-48CC-9B24-D5E7DE32BCC7}" destId="{584360A0-EBA3-4158-AEE2-A9F267525A47}" srcOrd="1" destOrd="0" parTransId="{7695D986-41A5-4925-B9CE-8CEFA01AC575}" sibTransId="{227DD898-0514-4BB9-ABB9-899A8E72ECE2}"/>
    <dgm:cxn modelId="{9F382F3C-7DC5-F44A-B129-4A1B86F86A0E}" type="presOf" srcId="{0FEF9FAD-4AB4-4C85-8682-817CF2EF33E2}" destId="{35F2B246-1CC2-4391-AE22-C6E02BF540DB}" srcOrd="0" destOrd="0" presId="urn:microsoft.com/office/officeart/2018/2/layout/IconCircleList"/>
    <dgm:cxn modelId="{BD4F340E-38C8-C444-A785-0CD63D9041F3}" type="presParOf" srcId="{05848C18-46FA-4AE5-9FEC-9449CC3C6BB4}" destId="{09DE4D27-F919-4716-BD92-C3626CAC3069}" srcOrd="0" destOrd="0" presId="urn:microsoft.com/office/officeart/2018/2/layout/IconCircleList"/>
    <dgm:cxn modelId="{30AFCCD5-FFBB-5B47-9630-823CB3AF5B9D}" type="presParOf" srcId="{09DE4D27-F919-4716-BD92-C3626CAC3069}" destId="{C576B239-5625-4EC7-90D8-74B6808C0B36}" srcOrd="0" destOrd="0" presId="urn:microsoft.com/office/officeart/2018/2/layout/IconCircleList"/>
    <dgm:cxn modelId="{36A27403-33C5-6F4A-AEA2-66BF6C8F8471}" type="presParOf" srcId="{C576B239-5625-4EC7-90D8-74B6808C0B36}" destId="{A2176B3F-2BB1-45BC-A69F-302687777B00}" srcOrd="0" destOrd="0" presId="urn:microsoft.com/office/officeart/2018/2/layout/IconCircleList"/>
    <dgm:cxn modelId="{00AF84EF-24C1-BC4C-AB05-35AAC8F96B69}" type="presParOf" srcId="{C576B239-5625-4EC7-90D8-74B6808C0B36}" destId="{7F293E73-E5B5-4C49-8023-7886AF3AB67B}" srcOrd="1" destOrd="0" presId="urn:microsoft.com/office/officeart/2018/2/layout/IconCircleList"/>
    <dgm:cxn modelId="{75BE4EBA-C6B2-184A-AA22-74EF43BCD1AE}" type="presParOf" srcId="{C576B239-5625-4EC7-90D8-74B6808C0B36}" destId="{F3BCC09D-9379-417C-8416-98A090D49662}" srcOrd="2" destOrd="0" presId="urn:microsoft.com/office/officeart/2018/2/layout/IconCircleList"/>
    <dgm:cxn modelId="{4626AF09-DE43-A34F-A334-15F7E4DF7FEA}" type="presParOf" srcId="{C576B239-5625-4EC7-90D8-74B6808C0B36}" destId="{95B8B4C4-8554-46B4-93D0-7D9D6C2EC622}" srcOrd="3" destOrd="0" presId="urn:microsoft.com/office/officeart/2018/2/layout/IconCircleList"/>
    <dgm:cxn modelId="{BF098F56-D8A4-B945-94FB-B80673AE51F7}" type="presParOf" srcId="{09DE4D27-F919-4716-BD92-C3626CAC3069}" destId="{79377319-A2C0-4CB5-8F71-58CCA08BEB79}" srcOrd="1" destOrd="0" presId="urn:microsoft.com/office/officeart/2018/2/layout/IconCircleList"/>
    <dgm:cxn modelId="{E8568AEA-AD04-0241-9C1C-9EFDDBAA72B7}" type="presParOf" srcId="{09DE4D27-F919-4716-BD92-C3626CAC3069}" destId="{FCA6EB41-3EB2-4BB5-875F-9E7488BA1564}" srcOrd="2" destOrd="0" presId="urn:microsoft.com/office/officeart/2018/2/layout/IconCircleList"/>
    <dgm:cxn modelId="{9082C2F5-1B9A-DF45-B857-25614339B6F8}" type="presParOf" srcId="{FCA6EB41-3EB2-4BB5-875F-9E7488BA1564}" destId="{D49AB0FF-C2A0-4581-8C0A-8421E5721E1C}" srcOrd="0" destOrd="0" presId="urn:microsoft.com/office/officeart/2018/2/layout/IconCircleList"/>
    <dgm:cxn modelId="{25A93F8B-CB09-2E48-A600-F599C669A023}" type="presParOf" srcId="{FCA6EB41-3EB2-4BB5-875F-9E7488BA1564}" destId="{C89208F0-7FE5-4F54-80E5-7CF71D9F9E8C}" srcOrd="1" destOrd="0" presId="urn:microsoft.com/office/officeart/2018/2/layout/IconCircleList"/>
    <dgm:cxn modelId="{A48EF094-9D16-D346-8156-5D7E28343BF9}" type="presParOf" srcId="{FCA6EB41-3EB2-4BB5-875F-9E7488BA1564}" destId="{A144BE97-475C-425A-80EF-56F256ED75D1}" srcOrd="2" destOrd="0" presId="urn:microsoft.com/office/officeart/2018/2/layout/IconCircleList"/>
    <dgm:cxn modelId="{EF3CB17E-10E5-D94B-8B6F-FDE2D7A9BA55}" type="presParOf" srcId="{FCA6EB41-3EB2-4BB5-875F-9E7488BA1564}" destId="{2E2B63D1-F026-4954-9CD6-5338652AB7C3}" srcOrd="3" destOrd="0" presId="urn:microsoft.com/office/officeart/2018/2/layout/IconCircleList"/>
    <dgm:cxn modelId="{609A3E75-D856-E343-B20A-20FFAF14F7E4}" type="presParOf" srcId="{09DE4D27-F919-4716-BD92-C3626CAC3069}" destId="{4431AF99-D220-4B95-BF05-FAF4D0C4E640}" srcOrd="3" destOrd="0" presId="urn:microsoft.com/office/officeart/2018/2/layout/IconCircleList"/>
    <dgm:cxn modelId="{1E9A02EC-E444-FF4E-9A23-DD127579AF7B}" type="presParOf" srcId="{09DE4D27-F919-4716-BD92-C3626CAC3069}" destId="{A343DB1B-3E60-463A-8E3A-1B79E443236C}" srcOrd="4" destOrd="0" presId="urn:microsoft.com/office/officeart/2018/2/layout/IconCircleList"/>
    <dgm:cxn modelId="{3623F6BF-CC31-6D45-BC70-02A498342E82}" type="presParOf" srcId="{A343DB1B-3E60-463A-8E3A-1B79E443236C}" destId="{F7C084A9-2FA6-41CD-86B7-22A506F597DC}" srcOrd="0" destOrd="0" presId="urn:microsoft.com/office/officeart/2018/2/layout/IconCircleList"/>
    <dgm:cxn modelId="{81CF840E-6004-E14E-8B7D-2432FCC77CF2}" type="presParOf" srcId="{A343DB1B-3E60-463A-8E3A-1B79E443236C}" destId="{9CA04477-D93D-4AEE-8192-626A2DDD24EB}" srcOrd="1" destOrd="0" presId="urn:microsoft.com/office/officeart/2018/2/layout/IconCircleList"/>
    <dgm:cxn modelId="{3DA3F6F8-A171-2A4E-8589-AB45C11FD80F}" type="presParOf" srcId="{A343DB1B-3E60-463A-8E3A-1B79E443236C}" destId="{B6640F84-14EF-47A3-9D75-A36C11F39F2D}" srcOrd="2" destOrd="0" presId="urn:microsoft.com/office/officeart/2018/2/layout/IconCircleList"/>
    <dgm:cxn modelId="{B75A02E3-0359-C54F-A35F-54DACE812E71}" type="presParOf" srcId="{A343DB1B-3E60-463A-8E3A-1B79E443236C}" destId="{2924FB5A-32AC-4C16-B55C-DFAE87D05E47}" srcOrd="3" destOrd="0" presId="urn:microsoft.com/office/officeart/2018/2/layout/IconCircleList"/>
    <dgm:cxn modelId="{931B26B1-86B7-F84A-BA6A-46D578499FA2}" type="presParOf" srcId="{09DE4D27-F919-4716-BD92-C3626CAC3069}" destId="{A73A0F26-BC67-42E4-ACA4-DD2DB68A1B04}" srcOrd="5" destOrd="0" presId="urn:microsoft.com/office/officeart/2018/2/layout/IconCircleList"/>
    <dgm:cxn modelId="{123C703D-91E2-2C43-8E7E-097AE11E2442}" type="presParOf" srcId="{09DE4D27-F919-4716-BD92-C3626CAC3069}" destId="{755DD4A6-9A76-4DFD-97F1-C95EAF583485}" srcOrd="6" destOrd="0" presId="urn:microsoft.com/office/officeart/2018/2/layout/IconCircleList"/>
    <dgm:cxn modelId="{E74A1546-8337-5441-9518-A08DA0139B8D}" type="presParOf" srcId="{755DD4A6-9A76-4DFD-97F1-C95EAF583485}" destId="{9D28CD70-3E09-4361-BCEF-E2003F483E25}" srcOrd="0" destOrd="0" presId="urn:microsoft.com/office/officeart/2018/2/layout/IconCircleList"/>
    <dgm:cxn modelId="{33A137C1-B70B-564F-9009-E1B30228FFE4}" type="presParOf" srcId="{755DD4A6-9A76-4DFD-97F1-C95EAF583485}" destId="{6EA554E0-844E-47E0-8E80-9F0A2F09874A}" srcOrd="1" destOrd="0" presId="urn:microsoft.com/office/officeart/2018/2/layout/IconCircleList"/>
    <dgm:cxn modelId="{1CA21E4B-E02B-D046-8509-4CC0D70542CF}" type="presParOf" srcId="{755DD4A6-9A76-4DFD-97F1-C95EAF583485}" destId="{9DC911AC-0E95-42AD-B4B6-E42657357530}" srcOrd="2" destOrd="0" presId="urn:microsoft.com/office/officeart/2018/2/layout/IconCircleList"/>
    <dgm:cxn modelId="{51779356-D552-2E4C-8136-687596D8A7AE}" type="presParOf" srcId="{755DD4A6-9A76-4DFD-97F1-C95EAF583485}" destId="{35F2B246-1CC2-4391-AE22-C6E02BF540D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E915BE-0AE9-41D9-8624-457ADF880CD7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63D9A01-304E-4B71-ACFB-AA31D11808B0}">
      <dgm:prSet/>
      <dgm:spPr/>
      <dgm:t>
        <a:bodyPr/>
        <a:lstStyle/>
        <a:p>
          <a:r>
            <a:rPr lang="cs-CZ"/>
            <a:t>Wearable technologie dokáží v reálném čase hodnotit – TF, saturaci, počet kroků, fyzickou aktivitu, spálené kalorie, kvalitu spánku, GPS</a:t>
          </a:r>
          <a:endParaRPr lang="en-US"/>
        </a:p>
      </dgm:t>
    </dgm:pt>
    <dgm:pt modelId="{845883D1-AE08-402D-9F04-B17044E7CBB3}" type="parTrans" cxnId="{EAC2053E-7B7E-42F1-AE75-143C46C898DF}">
      <dgm:prSet/>
      <dgm:spPr/>
      <dgm:t>
        <a:bodyPr/>
        <a:lstStyle/>
        <a:p>
          <a:endParaRPr lang="en-US"/>
        </a:p>
      </dgm:t>
    </dgm:pt>
    <dgm:pt modelId="{E3E42E4E-EFE5-4608-9A29-0043AEB884BB}" type="sibTrans" cxnId="{EAC2053E-7B7E-42F1-AE75-143C46C898DF}">
      <dgm:prSet/>
      <dgm:spPr/>
      <dgm:t>
        <a:bodyPr/>
        <a:lstStyle/>
        <a:p>
          <a:endParaRPr lang="en-US"/>
        </a:p>
      </dgm:t>
    </dgm:pt>
    <dgm:pt modelId="{B04BF9CC-704A-4FE1-93CF-5A207710337C}">
      <dgm:prSet/>
      <dgm:spPr/>
      <dgm:t>
        <a:bodyPr/>
        <a:lstStyle/>
        <a:p>
          <a:r>
            <a:rPr lang="cs-CZ"/>
            <a:t>Vývoj senzorů použitelných ve studiích na tělo, nebo i v těle</a:t>
          </a:r>
          <a:endParaRPr lang="en-US"/>
        </a:p>
      </dgm:t>
    </dgm:pt>
    <dgm:pt modelId="{7C2AEAD8-E623-41DD-9ED2-40B9B2F9CAA2}" type="parTrans" cxnId="{F630901C-36BE-4BFE-AB5F-E070477D118C}">
      <dgm:prSet/>
      <dgm:spPr/>
      <dgm:t>
        <a:bodyPr/>
        <a:lstStyle/>
        <a:p>
          <a:endParaRPr lang="en-US"/>
        </a:p>
      </dgm:t>
    </dgm:pt>
    <dgm:pt modelId="{B6193CBB-D491-4008-852E-8418871C8EC8}" type="sibTrans" cxnId="{F630901C-36BE-4BFE-AB5F-E070477D118C}">
      <dgm:prSet/>
      <dgm:spPr/>
      <dgm:t>
        <a:bodyPr/>
        <a:lstStyle/>
        <a:p>
          <a:endParaRPr lang="en-US"/>
        </a:p>
      </dgm:t>
    </dgm:pt>
    <dgm:pt modelId="{01A85B87-2ED3-4424-A8AD-D731739B0178}">
      <dgm:prSet/>
      <dgm:spPr/>
      <dgm:t>
        <a:bodyPr/>
        <a:lstStyle/>
        <a:p>
          <a:r>
            <a:rPr lang="cs-CZ"/>
            <a:t>Dochází k agresivnímu průniku technologie do studií</a:t>
          </a:r>
          <a:endParaRPr lang="en-US"/>
        </a:p>
      </dgm:t>
    </dgm:pt>
    <dgm:pt modelId="{E22318DC-AB67-439F-82DC-CC7637D9B10C}" type="parTrans" cxnId="{19F302BE-C575-470E-904E-523348D071ED}">
      <dgm:prSet/>
      <dgm:spPr/>
      <dgm:t>
        <a:bodyPr/>
        <a:lstStyle/>
        <a:p>
          <a:endParaRPr lang="en-US"/>
        </a:p>
      </dgm:t>
    </dgm:pt>
    <dgm:pt modelId="{9326F1E8-93E0-4689-AE7C-37E8C891859C}" type="sibTrans" cxnId="{19F302BE-C575-470E-904E-523348D071ED}">
      <dgm:prSet/>
      <dgm:spPr/>
      <dgm:t>
        <a:bodyPr/>
        <a:lstStyle/>
        <a:p>
          <a:endParaRPr lang="en-US"/>
        </a:p>
      </dgm:t>
    </dgm:pt>
    <dgm:pt modelId="{7C4D482C-D363-458C-AA8C-E9097DAEB7AC}">
      <dgm:prSet/>
      <dgm:spPr/>
      <dgm:t>
        <a:bodyPr/>
        <a:lstStyle/>
        <a:p>
          <a:r>
            <a:rPr lang="cs-CZ"/>
            <a:t>Používání mobilních technologií i při vyplnění dotazníků (limituje použití u starší populace)</a:t>
          </a:r>
          <a:endParaRPr lang="en-US"/>
        </a:p>
      </dgm:t>
    </dgm:pt>
    <dgm:pt modelId="{5C4F9925-B218-4EE1-9AB5-39C70107B206}" type="parTrans" cxnId="{71D75079-35A4-40D5-B465-2BE0737C526D}">
      <dgm:prSet/>
      <dgm:spPr/>
      <dgm:t>
        <a:bodyPr/>
        <a:lstStyle/>
        <a:p>
          <a:endParaRPr lang="en-US"/>
        </a:p>
      </dgm:t>
    </dgm:pt>
    <dgm:pt modelId="{2E5E624E-25EB-45B7-B36C-BE74CC963B16}" type="sibTrans" cxnId="{71D75079-35A4-40D5-B465-2BE0737C526D}">
      <dgm:prSet/>
      <dgm:spPr/>
      <dgm:t>
        <a:bodyPr/>
        <a:lstStyle/>
        <a:p>
          <a:endParaRPr lang="en-US"/>
        </a:p>
      </dgm:t>
    </dgm:pt>
    <dgm:pt modelId="{EFAE0272-B50B-1446-9044-72D4D3CDEE8A}" type="pres">
      <dgm:prSet presAssocID="{BEE915BE-0AE9-41D9-8624-457ADF880C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64E18AC3-862F-114D-AEB2-C7305FDDE6B2}" type="pres">
      <dgm:prSet presAssocID="{F63D9A01-304E-4B71-ACFB-AA31D11808B0}" presName="thickLine" presStyleLbl="alignNode1" presStyleIdx="0" presStyleCnt="4"/>
      <dgm:spPr/>
    </dgm:pt>
    <dgm:pt modelId="{BEDCEA43-F77B-CF49-8728-8ABE445C005B}" type="pres">
      <dgm:prSet presAssocID="{F63D9A01-304E-4B71-ACFB-AA31D11808B0}" presName="horz1" presStyleCnt="0"/>
      <dgm:spPr/>
    </dgm:pt>
    <dgm:pt modelId="{4D88D5AC-2364-4949-B86E-BBC07466E19F}" type="pres">
      <dgm:prSet presAssocID="{F63D9A01-304E-4B71-ACFB-AA31D11808B0}" presName="tx1" presStyleLbl="revTx" presStyleIdx="0" presStyleCnt="4"/>
      <dgm:spPr/>
      <dgm:t>
        <a:bodyPr/>
        <a:lstStyle/>
        <a:p>
          <a:endParaRPr lang="cs-CZ"/>
        </a:p>
      </dgm:t>
    </dgm:pt>
    <dgm:pt modelId="{200EE567-1773-D54F-8A64-3EE61FB060B9}" type="pres">
      <dgm:prSet presAssocID="{F63D9A01-304E-4B71-ACFB-AA31D11808B0}" presName="vert1" presStyleCnt="0"/>
      <dgm:spPr/>
    </dgm:pt>
    <dgm:pt modelId="{7BAEAED3-9CD2-0D45-BC08-358701620785}" type="pres">
      <dgm:prSet presAssocID="{B04BF9CC-704A-4FE1-93CF-5A207710337C}" presName="thickLine" presStyleLbl="alignNode1" presStyleIdx="1" presStyleCnt="4"/>
      <dgm:spPr/>
    </dgm:pt>
    <dgm:pt modelId="{C1BFF7A5-F829-4B4E-9EE9-0F92BC84E596}" type="pres">
      <dgm:prSet presAssocID="{B04BF9CC-704A-4FE1-93CF-5A207710337C}" presName="horz1" presStyleCnt="0"/>
      <dgm:spPr/>
    </dgm:pt>
    <dgm:pt modelId="{6A8640EE-368A-0C4F-8798-A9A9DD66C5F1}" type="pres">
      <dgm:prSet presAssocID="{B04BF9CC-704A-4FE1-93CF-5A207710337C}" presName="tx1" presStyleLbl="revTx" presStyleIdx="1" presStyleCnt="4"/>
      <dgm:spPr/>
      <dgm:t>
        <a:bodyPr/>
        <a:lstStyle/>
        <a:p>
          <a:endParaRPr lang="cs-CZ"/>
        </a:p>
      </dgm:t>
    </dgm:pt>
    <dgm:pt modelId="{29AD7DFE-F10E-4446-A7DE-20A5EB8BAB6C}" type="pres">
      <dgm:prSet presAssocID="{B04BF9CC-704A-4FE1-93CF-5A207710337C}" presName="vert1" presStyleCnt="0"/>
      <dgm:spPr/>
    </dgm:pt>
    <dgm:pt modelId="{7B959D35-5AE3-BB44-950D-4913AAFB9BE5}" type="pres">
      <dgm:prSet presAssocID="{01A85B87-2ED3-4424-A8AD-D731739B0178}" presName="thickLine" presStyleLbl="alignNode1" presStyleIdx="2" presStyleCnt="4"/>
      <dgm:spPr/>
    </dgm:pt>
    <dgm:pt modelId="{0C8133E0-D295-8647-9267-82BBBCDCB0A3}" type="pres">
      <dgm:prSet presAssocID="{01A85B87-2ED3-4424-A8AD-D731739B0178}" presName="horz1" presStyleCnt="0"/>
      <dgm:spPr/>
    </dgm:pt>
    <dgm:pt modelId="{4A314D68-128C-194B-B518-BD4E588B4341}" type="pres">
      <dgm:prSet presAssocID="{01A85B87-2ED3-4424-A8AD-D731739B0178}" presName="tx1" presStyleLbl="revTx" presStyleIdx="2" presStyleCnt="4"/>
      <dgm:spPr/>
      <dgm:t>
        <a:bodyPr/>
        <a:lstStyle/>
        <a:p>
          <a:endParaRPr lang="cs-CZ"/>
        </a:p>
      </dgm:t>
    </dgm:pt>
    <dgm:pt modelId="{60A08E09-5D3A-0F43-BFB0-10BAA6EA5FFF}" type="pres">
      <dgm:prSet presAssocID="{01A85B87-2ED3-4424-A8AD-D731739B0178}" presName="vert1" presStyleCnt="0"/>
      <dgm:spPr/>
    </dgm:pt>
    <dgm:pt modelId="{EB27FBB8-6F28-5B47-AA13-D690440E38AE}" type="pres">
      <dgm:prSet presAssocID="{7C4D482C-D363-458C-AA8C-E9097DAEB7AC}" presName="thickLine" presStyleLbl="alignNode1" presStyleIdx="3" presStyleCnt="4"/>
      <dgm:spPr/>
    </dgm:pt>
    <dgm:pt modelId="{0930052D-EE33-5041-BCE6-BABC18355A7A}" type="pres">
      <dgm:prSet presAssocID="{7C4D482C-D363-458C-AA8C-E9097DAEB7AC}" presName="horz1" presStyleCnt="0"/>
      <dgm:spPr/>
    </dgm:pt>
    <dgm:pt modelId="{29AF3124-880B-164E-9627-38330D0B1E23}" type="pres">
      <dgm:prSet presAssocID="{7C4D482C-D363-458C-AA8C-E9097DAEB7AC}" presName="tx1" presStyleLbl="revTx" presStyleIdx="3" presStyleCnt="4"/>
      <dgm:spPr/>
      <dgm:t>
        <a:bodyPr/>
        <a:lstStyle/>
        <a:p>
          <a:endParaRPr lang="cs-CZ"/>
        </a:p>
      </dgm:t>
    </dgm:pt>
    <dgm:pt modelId="{C76D249A-AC03-B342-858E-E8DB3F12B3A1}" type="pres">
      <dgm:prSet presAssocID="{7C4D482C-D363-458C-AA8C-E9097DAEB7AC}" presName="vert1" presStyleCnt="0"/>
      <dgm:spPr/>
    </dgm:pt>
  </dgm:ptLst>
  <dgm:cxnLst>
    <dgm:cxn modelId="{71D75079-35A4-40D5-B465-2BE0737C526D}" srcId="{BEE915BE-0AE9-41D9-8624-457ADF880CD7}" destId="{7C4D482C-D363-458C-AA8C-E9097DAEB7AC}" srcOrd="3" destOrd="0" parTransId="{5C4F9925-B218-4EE1-9AB5-39C70107B206}" sibTransId="{2E5E624E-25EB-45B7-B36C-BE74CC963B16}"/>
    <dgm:cxn modelId="{D3C95196-7A4C-0B41-99C1-008E14874CA9}" type="presOf" srcId="{7C4D482C-D363-458C-AA8C-E9097DAEB7AC}" destId="{29AF3124-880B-164E-9627-38330D0B1E23}" srcOrd="0" destOrd="0" presId="urn:microsoft.com/office/officeart/2008/layout/LinedList"/>
    <dgm:cxn modelId="{956D3DF0-383D-E349-8C3C-464381EAA31D}" type="presOf" srcId="{B04BF9CC-704A-4FE1-93CF-5A207710337C}" destId="{6A8640EE-368A-0C4F-8798-A9A9DD66C5F1}" srcOrd="0" destOrd="0" presId="urn:microsoft.com/office/officeart/2008/layout/LinedList"/>
    <dgm:cxn modelId="{19F302BE-C575-470E-904E-523348D071ED}" srcId="{BEE915BE-0AE9-41D9-8624-457ADF880CD7}" destId="{01A85B87-2ED3-4424-A8AD-D731739B0178}" srcOrd="2" destOrd="0" parTransId="{E22318DC-AB67-439F-82DC-CC7637D9B10C}" sibTransId="{9326F1E8-93E0-4689-AE7C-37E8C891859C}"/>
    <dgm:cxn modelId="{84BA9FAE-47AD-CC45-ABB1-BC6549132C73}" type="presOf" srcId="{F63D9A01-304E-4B71-ACFB-AA31D11808B0}" destId="{4D88D5AC-2364-4949-B86E-BBC07466E19F}" srcOrd="0" destOrd="0" presId="urn:microsoft.com/office/officeart/2008/layout/LinedList"/>
    <dgm:cxn modelId="{9AB54571-8053-1B48-A3CD-EA0B8D0AC1E2}" type="presOf" srcId="{01A85B87-2ED3-4424-A8AD-D731739B0178}" destId="{4A314D68-128C-194B-B518-BD4E588B4341}" srcOrd="0" destOrd="0" presId="urn:microsoft.com/office/officeart/2008/layout/LinedList"/>
    <dgm:cxn modelId="{F630901C-36BE-4BFE-AB5F-E070477D118C}" srcId="{BEE915BE-0AE9-41D9-8624-457ADF880CD7}" destId="{B04BF9CC-704A-4FE1-93CF-5A207710337C}" srcOrd="1" destOrd="0" parTransId="{7C2AEAD8-E623-41DD-9ED2-40B9B2F9CAA2}" sibTransId="{B6193CBB-D491-4008-852E-8418871C8EC8}"/>
    <dgm:cxn modelId="{9F9558C1-B55B-E048-96D6-9DBD575E828E}" type="presOf" srcId="{BEE915BE-0AE9-41D9-8624-457ADF880CD7}" destId="{EFAE0272-B50B-1446-9044-72D4D3CDEE8A}" srcOrd="0" destOrd="0" presId="urn:microsoft.com/office/officeart/2008/layout/LinedList"/>
    <dgm:cxn modelId="{EAC2053E-7B7E-42F1-AE75-143C46C898DF}" srcId="{BEE915BE-0AE9-41D9-8624-457ADF880CD7}" destId="{F63D9A01-304E-4B71-ACFB-AA31D11808B0}" srcOrd="0" destOrd="0" parTransId="{845883D1-AE08-402D-9F04-B17044E7CBB3}" sibTransId="{E3E42E4E-EFE5-4608-9A29-0043AEB884BB}"/>
    <dgm:cxn modelId="{8EC8A948-D14C-CB4C-A000-90A4297D888B}" type="presParOf" srcId="{EFAE0272-B50B-1446-9044-72D4D3CDEE8A}" destId="{64E18AC3-862F-114D-AEB2-C7305FDDE6B2}" srcOrd="0" destOrd="0" presId="urn:microsoft.com/office/officeart/2008/layout/LinedList"/>
    <dgm:cxn modelId="{5F3C21AD-D239-1E41-92FE-4D0B10B198DB}" type="presParOf" srcId="{EFAE0272-B50B-1446-9044-72D4D3CDEE8A}" destId="{BEDCEA43-F77B-CF49-8728-8ABE445C005B}" srcOrd="1" destOrd="0" presId="urn:microsoft.com/office/officeart/2008/layout/LinedList"/>
    <dgm:cxn modelId="{3E7E8C17-8892-CE4E-B07C-AABC060F83D3}" type="presParOf" srcId="{BEDCEA43-F77B-CF49-8728-8ABE445C005B}" destId="{4D88D5AC-2364-4949-B86E-BBC07466E19F}" srcOrd="0" destOrd="0" presId="urn:microsoft.com/office/officeart/2008/layout/LinedList"/>
    <dgm:cxn modelId="{A5F808F6-7E5B-AF4E-8A0B-984E26CF0F5B}" type="presParOf" srcId="{BEDCEA43-F77B-CF49-8728-8ABE445C005B}" destId="{200EE567-1773-D54F-8A64-3EE61FB060B9}" srcOrd="1" destOrd="0" presId="urn:microsoft.com/office/officeart/2008/layout/LinedList"/>
    <dgm:cxn modelId="{48091D19-01B6-3B4E-B5C7-3A53E3F92C0A}" type="presParOf" srcId="{EFAE0272-B50B-1446-9044-72D4D3CDEE8A}" destId="{7BAEAED3-9CD2-0D45-BC08-358701620785}" srcOrd="2" destOrd="0" presId="urn:microsoft.com/office/officeart/2008/layout/LinedList"/>
    <dgm:cxn modelId="{20852750-1C9C-8242-92F8-897EF5BDBBDF}" type="presParOf" srcId="{EFAE0272-B50B-1446-9044-72D4D3CDEE8A}" destId="{C1BFF7A5-F829-4B4E-9EE9-0F92BC84E596}" srcOrd="3" destOrd="0" presId="urn:microsoft.com/office/officeart/2008/layout/LinedList"/>
    <dgm:cxn modelId="{41BE92E8-35F5-6A48-B2D0-28E662C9360F}" type="presParOf" srcId="{C1BFF7A5-F829-4B4E-9EE9-0F92BC84E596}" destId="{6A8640EE-368A-0C4F-8798-A9A9DD66C5F1}" srcOrd="0" destOrd="0" presId="urn:microsoft.com/office/officeart/2008/layout/LinedList"/>
    <dgm:cxn modelId="{B83C6836-E43D-6F42-8A57-0506A93083EB}" type="presParOf" srcId="{C1BFF7A5-F829-4B4E-9EE9-0F92BC84E596}" destId="{29AD7DFE-F10E-4446-A7DE-20A5EB8BAB6C}" srcOrd="1" destOrd="0" presId="urn:microsoft.com/office/officeart/2008/layout/LinedList"/>
    <dgm:cxn modelId="{869824A0-395A-1748-B179-D5D7BA64903B}" type="presParOf" srcId="{EFAE0272-B50B-1446-9044-72D4D3CDEE8A}" destId="{7B959D35-5AE3-BB44-950D-4913AAFB9BE5}" srcOrd="4" destOrd="0" presId="urn:microsoft.com/office/officeart/2008/layout/LinedList"/>
    <dgm:cxn modelId="{F1382CCC-B7DB-724E-A83B-99D8216811DF}" type="presParOf" srcId="{EFAE0272-B50B-1446-9044-72D4D3CDEE8A}" destId="{0C8133E0-D295-8647-9267-82BBBCDCB0A3}" srcOrd="5" destOrd="0" presId="urn:microsoft.com/office/officeart/2008/layout/LinedList"/>
    <dgm:cxn modelId="{DB92A0D5-3564-4544-AFCA-7E61FBBF6D1D}" type="presParOf" srcId="{0C8133E0-D295-8647-9267-82BBBCDCB0A3}" destId="{4A314D68-128C-194B-B518-BD4E588B4341}" srcOrd="0" destOrd="0" presId="urn:microsoft.com/office/officeart/2008/layout/LinedList"/>
    <dgm:cxn modelId="{C896F8F1-F245-374F-B43B-50EC942B85F6}" type="presParOf" srcId="{0C8133E0-D295-8647-9267-82BBBCDCB0A3}" destId="{60A08E09-5D3A-0F43-BFB0-10BAA6EA5FFF}" srcOrd="1" destOrd="0" presId="urn:microsoft.com/office/officeart/2008/layout/LinedList"/>
    <dgm:cxn modelId="{0A125B10-E515-1C43-B293-6D4AA88947F8}" type="presParOf" srcId="{EFAE0272-B50B-1446-9044-72D4D3CDEE8A}" destId="{EB27FBB8-6F28-5B47-AA13-D690440E38AE}" srcOrd="6" destOrd="0" presId="urn:microsoft.com/office/officeart/2008/layout/LinedList"/>
    <dgm:cxn modelId="{5720FEE2-59FE-C245-8719-F19A02F977BA}" type="presParOf" srcId="{EFAE0272-B50B-1446-9044-72D4D3CDEE8A}" destId="{0930052D-EE33-5041-BCE6-BABC18355A7A}" srcOrd="7" destOrd="0" presId="urn:microsoft.com/office/officeart/2008/layout/LinedList"/>
    <dgm:cxn modelId="{AD9620A1-1288-B043-B03C-BD3E524FB70E}" type="presParOf" srcId="{0930052D-EE33-5041-BCE6-BABC18355A7A}" destId="{29AF3124-880B-164E-9627-38330D0B1E23}" srcOrd="0" destOrd="0" presId="urn:microsoft.com/office/officeart/2008/layout/LinedList"/>
    <dgm:cxn modelId="{D9B82458-F87A-BE4F-8B82-56AB368A92D4}" type="presParOf" srcId="{0930052D-EE33-5041-BCE6-BABC18355A7A}" destId="{C76D249A-AC03-B342-858E-E8DB3F12B3A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EF3F95-076A-408B-B1C6-C7E3FFC9C3E6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122366D-2020-4AFE-A2F5-A1C42885301A}">
      <dgm:prSet/>
      <dgm:spPr/>
      <dgm:t>
        <a:bodyPr/>
        <a:lstStyle/>
        <a:p>
          <a:r>
            <a:rPr lang="cs-CZ"/>
            <a:t>Narůstá množství inclusion a exclusion kritérií u nabíraných pacientů</a:t>
          </a:r>
          <a:endParaRPr lang="en-US"/>
        </a:p>
      </dgm:t>
    </dgm:pt>
    <dgm:pt modelId="{93C6BB72-26BF-4821-B766-F3D0784DF633}" type="parTrans" cxnId="{34E39384-06D0-4F45-BC1C-B05C4DC09A8D}">
      <dgm:prSet/>
      <dgm:spPr/>
      <dgm:t>
        <a:bodyPr/>
        <a:lstStyle/>
        <a:p>
          <a:endParaRPr lang="en-US"/>
        </a:p>
      </dgm:t>
    </dgm:pt>
    <dgm:pt modelId="{91874E7C-ECEC-48E1-B084-A83249C543AD}" type="sibTrans" cxnId="{34E39384-06D0-4F45-BC1C-B05C4DC09A8D}">
      <dgm:prSet/>
      <dgm:spPr/>
      <dgm:t>
        <a:bodyPr/>
        <a:lstStyle/>
        <a:p>
          <a:endParaRPr lang="en-US"/>
        </a:p>
      </dgm:t>
    </dgm:pt>
    <dgm:pt modelId="{3AB6AC81-5817-467A-977B-25E11DE1CCD5}">
      <dgm:prSet/>
      <dgm:spPr/>
      <dgm:t>
        <a:bodyPr/>
        <a:lstStyle/>
        <a:p>
          <a:r>
            <a:rPr lang="cs-CZ"/>
            <a:t>Plyne z toho limitovaný počet pacientů ve zkušených centrech</a:t>
          </a:r>
          <a:endParaRPr lang="en-US"/>
        </a:p>
      </dgm:t>
    </dgm:pt>
    <dgm:pt modelId="{66122D38-1200-43C7-92F9-C9742608CBA5}" type="parTrans" cxnId="{6D1A8895-1C60-47B3-9C58-D299205716E8}">
      <dgm:prSet/>
      <dgm:spPr/>
      <dgm:t>
        <a:bodyPr/>
        <a:lstStyle/>
        <a:p>
          <a:endParaRPr lang="en-US"/>
        </a:p>
      </dgm:t>
    </dgm:pt>
    <dgm:pt modelId="{F7207241-8148-4196-B68F-724332F3D53D}" type="sibTrans" cxnId="{6D1A8895-1C60-47B3-9C58-D299205716E8}">
      <dgm:prSet/>
      <dgm:spPr/>
      <dgm:t>
        <a:bodyPr/>
        <a:lstStyle/>
        <a:p>
          <a:endParaRPr lang="en-US"/>
        </a:p>
      </dgm:t>
    </dgm:pt>
    <dgm:pt modelId="{BC2D0316-572D-48A0-8A39-23D301DA1740}">
      <dgm:prSet/>
      <dgm:spPr/>
      <dgm:t>
        <a:bodyPr/>
        <a:lstStyle/>
        <a:p>
          <a:r>
            <a:rPr lang="cs-CZ"/>
            <a:t>Nábor se bude přesouvat do médii a sociálních sítí</a:t>
          </a:r>
          <a:endParaRPr lang="en-US"/>
        </a:p>
      </dgm:t>
    </dgm:pt>
    <dgm:pt modelId="{35B1E3C1-E127-4EA4-8AF6-D264217D5BBB}" type="parTrans" cxnId="{CC7775FE-3A90-4A58-B013-99259E2D8099}">
      <dgm:prSet/>
      <dgm:spPr/>
      <dgm:t>
        <a:bodyPr/>
        <a:lstStyle/>
        <a:p>
          <a:endParaRPr lang="en-US"/>
        </a:p>
      </dgm:t>
    </dgm:pt>
    <dgm:pt modelId="{952AD66F-9AC4-4888-BA5D-5197D08A4082}" type="sibTrans" cxnId="{CC7775FE-3A90-4A58-B013-99259E2D8099}">
      <dgm:prSet/>
      <dgm:spPr/>
      <dgm:t>
        <a:bodyPr/>
        <a:lstStyle/>
        <a:p>
          <a:endParaRPr lang="en-US"/>
        </a:p>
      </dgm:t>
    </dgm:pt>
    <dgm:pt modelId="{433CB5EE-8629-4958-8D0C-A793B95EE6EC}">
      <dgm:prSet/>
      <dgm:spPr/>
      <dgm:t>
        <a:bodyPr/>
        <a:lstStyle/>
        <a:p>
          <a:r>
            <a:rPr lang="cs-CZ"/>
            <a:t>Nabraní pacienti budou častěji randomizováni ne proti placebu, ale  proti reálným datům (registry)</a:t>
          </a:r>
          <a:endParaRPr lang="en-US"/>
        </a:p>
      </dgm:t>
    </dgm:pt>
    <dgm:pt modelId="{A20D4F5B-7E81-4EAE-9987-97659AB7EC16}" type="parTrans" cxnId="{3D4A4B86-6245-4D41-AB5C-4602105D1197}">
      <dgm:prSet/>
      <dgm:spPr/>
      <dgm:t>
        <a:bodyPr/>
        <a:lstStyle/>
        <a:p>
          <a:endParaRPr lang="en-US"/>
        </a:p>
      </dgm:t>
    </dgm:pt>
    <dgm:pt modelId="{3E058EB3-0CA1-4EF5-BD86-9EB175D4BAD1}" type="sibTrans" cxnId="{3D4A4B86-6245-4D41-AB5C-4602105D1197}">
      <dgm:prSet/>
      <dgm:spPr/>
      <dgm:t>
        <a:bodyPr/>
        <a:lstStyle/>
        <a:p>
          <a:endParaRPr lang="en-US"/>
        </a:p>
      </dgm:t>
    </dgm:pt>
    <dgm:pt modelId="{A450825B-E380-4ACC-836B-60DB0B3F84C0}">
      <dgm:prSet/>
      <dgm:spPr/>
      <dgm:t>
        <a:bodyPr/>
        <a:lstStyle/>
        <a:p>
          <a:r>
            <a:rPr lang="cs-CZ"/>
            <a:t>Budou hledáni lékaři, kteří mají specifické  pacienty i bez zkušeností v klinických hodnoceních</a:t>
          </a:r>
          <a:endParaRPr lang="en-US"/>
        </a:p>
      </dgm:t>
    </dgm:pt>
    <dgm:pt modelId="{CFD7E136-BF1B-44AE-953D-663D78C217DE}" type="parTrans" cxnId="{3561F7A2-D90F-4EED-B1F5-BA2C9B3B5881}">
      <dgm:prSet/>
      <dgm:spPr/>
      <dgm:t>
        <a:bodyPr/>
        <a:lstStyle/>
        <a:p>
          <a:endParaRPr lang="en-US"/>
        </a:p>
      </dgm:t>
    </dgm:pt>
    <dgm:pt modelId="{ED264340-970C-4A78-9A49-4CEEEC842230}" type="sibTrans" cxnId="{3561F7A2-D90F-4EED-B1F5-BA2C9B3B5881}">
      <dgm:prSet/>
      <dgm:spPr/>
      <dgm:t>
        <a:bodyPr/>
        <a:lstStyle/>
        <a:p>
          <a:endParaRPr lang="en-US"/>
        </a:p>
      </dgm:t>
    </dgm:pt>
    <dgm:pt modelId="{21A50EB7-AD16-44B6-9E65-FB1049D58C25}" type="pres">
      <dgm:prSet presAssocID="{7FEF3F95-076A-408B-B1C6-C7E3FFC9C3E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A80E0E2-56CF-4748-B447-35B99A6180FE}" type="pres">
      <dgm:prSet presAssocID="{7FEF3F95-076A-408B-B1C6-C7E3FFC9C3E6}" presName="container" presStyleCnt="0">
        <dgm:presLayoutVars>
          <dgm:dir/>
          <dgm:resizeHandles val="exact"/>
        </dgm:presLayoutVars>
      </dgm:prSet>
      <dgm:spPr/>
    </dgm:pt>
    <dgm:pt modelId="{373D902E-150E-45EE-A005-560C94AF369B}" type="pres">
      <dgm:prSet presAssocID="{C122366D-2020-4AFE-A2F5-A1C42885301A}" presName="compNode" presStyleCnt="0"/>
      <dgm:spPr/>
    </dgm:pt>
    <dgm:pt modelId="{43E997EB-D184-4632-AC3D-D3B3279267A5}" type="pres">
      <dgm:prSet presAssocID="{C122366D-2020-4AFE-A2F5-A1C42885301A}" presName="iconBgRect" presStyleLbl="bgShp" presStyleIdx="0" presStyleCnt="5"/>
      <dgm:spPr/>
    </dgm:pt>
    <dgm:pt modelId="{FDF9CDAF-FAC4-442D-B11C-0E20FCA2E0D6}" type="pres">
      <dgm:prSet presAssocID="{C122366D-2020-4AFE-A2F5-A1C42885301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07A6D029-C4F8-42C6-8909-4E1B06D83B5E}" type="pres">
      <dgm:prSet presAssocID="{C122366D-2020-4AFE-A2F5-A1C42885301A}" presName="spaceRect" presStyleCnt="0"/>
      <dgm:spPr/>
    </dgm:pt>
    <dgm:pt modelId="{C21DD144-7E44-4935-876E-4A264D13FC67}" type="pres">
      <dgm:prSet presAssocID="{C122366D-2020-4AFE-A2F5-A1C42885301A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00A09B80-5DF3-449D-BB41-2C0579F979DB}" type="pres">
      <dgm:prSet presAssocID="{91874E7C-ECEC-48E1-B084-A83249C543A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A379023-5C0A-4256-9E24-BD67F704FDBA}" type="pres">
      <dgm:prSet presAssocID="{3AB6AC81-5817-467A-977B-25E11DE1CCD5}" presName="compNode" presStyleCnt="0"/>
      <dgm:spPr/>
    </dgm:pt>
    <dgm:pt modelId="{CEE1AA02-AA05-4A3A-8D2C-7B6BD4A6B011}" type="pres">
      <dgm:prSet presAssocID="{3AB6AC81-5817-467A-977B-25E11DE1CCD5}" presName="iconBgRect" presStyleLbl="bgShp" presStyleIdx="1" presStyleCnt="5"/>
      <dgm:spPr/>
    </dgm:pt>
    <dgm:pt modelId="{FDC037EA-114A-4F9B-93E7-54F196F46A0F}" type="pres">
      <dgm:prSet presAssocID="{3AB6AC81-5817-467A-977B-25E11DE1CCD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CFCEC91B-B577-4627-9FD8-BD77CBFCE638}" type="pres">
      <dgm:prSet presAssocID="{3AB6AC81-5817-467A-977B-25E11DE1CCD5}" presName="spaceRect" presStyleCnt="0"/>
      <dgm:spPr/>
    </dgm:pt>
    <dgm:pt modelId="{785D2367-88E5-4A8E-9A01-F9BC861DBBDF}" type="pres">
      <dgm:prSet presAssocID="{3AB6AC81-5817-467A-977B-25E11DE1CCD5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2AEC8749-E134-409C-BC36-EFE582053B2B}" type="pres">
      <dgm:prSet presAssocID="{F7207241-8148-4196-B68F-724332F3D53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5911074-2769-49F2-8B10-AC61AC97D2DE}" type="pres">
      <dgm:prSet presAssocID="{BC2D0316-572D-48A0-8A39-23D301DA1740}" presName="compNode" presStyleCnt="0"/>
      <dgm:spPr/>
    </dgm:pt>
    <dgm:pt modelId="{2EC0319B-0D0C-4528-B5CA-403E6E017109}" type="pres">
      <dgm:prSet presAssocID="{BC2D0316-572D-48A0-8A39-23D301DA1740}" presName="iconBgRect" presStyleLbl="bgShp" presStyleIdx="2" presStyleCnt="5"/>
      <dgm:spPr/>
    </dgm:pt>
    <dgm:pt modelId="{AE439DB3-4FB6-4F81-8904-A1B36879DB41}" type="pres">
      <dgm:prSet presAssocID="{BC2D0316-572D-48A0-8A39-23D301DA174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1DDE991-6145-4DBD-839F-24574AFC05C3}" type="pres">
      <dgm:prSet presAssocID="{BC2D0316-572D-48A0-8A39-23D301DA1740}" presName="spaceRect" presStyleCnt="0"/>
      <dgm:spPr/>
    </dgm:pt>
    <dgm:pt modelId="{4DEB52B0-817A-46E2-BE2B-F5B4A4ED6159}" type="pres">
      <dgm:prSet presAssocID="{BC2D0316-572D-48A0-8A39-23D301DA1740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FB08169B-0C2D-4A8B-A858-09B4E852EA1E}" type="pres">
      <dgm:prSet presAssocID="{952AD66F-9AC4-4888-BA5D-5197D08A408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61AEC99C-D1D4-4765-AB92-EC0065E55163}" type="pres">
      <dgm:prSet presAssocID="{433CB5EE-8629-4958-8D0C-A793B95EE6EC}" presName="compNode" presStyleCnt="0"/>
      <dgm:spPr/>
    </dgm:pt>
    <dgm:pt modelId="{901A7C7B-B051-47E3-B556-C259952496B6}" type="pres">
      <dgm:prSet presAssocID="{433CB5EE-8629-4958-8D0C-A793B95EE6EC}" presName="iconBgRect" presStyleLbl="bgShp" presStyleIdx="3" presStyleCnt="5"/>
      <dgm:spPr/>
    </dgm:pt>
    <dgm:pt modelId="{99B18F4B-E8E0-43E9-9CBE-5EA411EA70C3}" type="pres">
      <dgm:prSet presAssocID="{433CB5EE-8629-4958-8D0C-A793B95EE6E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998681F5-0B1C-4CFB-94D3-278B3B553693}" type="pres">
      <dgm:prSet presAssocID="{433CB5EE-8629-4958-8D0C-A793B95EE6EC}" presName="spaceRect" presStyleCnt="0"/>
      <dgm:spPr/>
    </dgm:pt>
    <dgm:pt modelId="{A069E692-52C3-47F0-836C-AE1262638E1A}" type="pres">
      <dgm:prSet presAssocID="{433CB5EE-8629-4958-8D0C-A793B95EE6EC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9DFEB5AC-0619-45AA-8935-5DDB28ABC416}" type="pres">
      <dgm:prSet presAssocID="{3E058EB3-0CA1-4EF5-BD86-9EB175D4BAD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827CE31-E391-462B-8D56-8323E07968C8}" type="pres">
      <dgm:prSet presAssocID="{A450825B-E380-4ACC-836B-60DB0B3F84C0}" presName="compNode" presStyleCnt="0"/>
      <dgm:spPr/>
    </dgm:pt>
    <dgm:pt modelId="{30459183-75DB-454C-828D-2D531B1C99D2}" type="pres">
      <dgm:prSet presAssocID="{A450825B-E380-4ACC-836B-60DB0B3F84C0}" presName="iconBgRect" presStyleLbl="bgShp" presStyleIdx="4" presStyleCnt="5"/>
      <dgm:spPr/>
    </dgm:pt>
    <dgm:pt modelId="{0BB9C03F-8551-462F-B369-16FD8702906A}" type="pres">
      <dgm:prSet presAssocID="{A450825B-E380-4ACC-836B-60DB0B3F84C0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47C692EB-050D-41A0-A176-7CE1F9ED60C7}" type="pres">
      <dgm:prSet presAssocID="{A450825B-E380-4ACC-836B-60DB0B3F84C0}" presName="spaceRect" presStyleCnt="0"/>
      <dgm:spPr/>
    </dgm:pt>
    <dgm:pt modelId="{6D69CA7F-6EF6-4F9C-83F7-0D7CD4F8A289}" type="pres">
      <dgm:prSet presAssocID="{A450825B-E380-4ACC-836B-60DB0B3F84C0}" presName="textRect" presStyleLbl="revTx" presStyleIdx="4" presStyleCnt="5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C7775FE-3A90-4A58-B013-99259E2D8099}" srcId="{7FEF3F95-076A-408B-B1C6-C7E3FFC9C3E6}" destId="{BC2D0316-572D-48A0-8A39-23D301DA1740}" srcOrd="2" destOrd="0" parTransId="{35B1E3C1-E127-4EA4-8AF6-D264217D5BBB}" sibTransId="{952AD66F-9AC4-4888-BA5D-5197D08A4082}"/>
    <dgm:cxn modelId="{540F97FB-D5D0-4D44-A01A-F88466CEA76C}" type="presOf" srcId="{3AB6AC81-5817-467A-977B-25E11DE1CCD5}" destId="{785D2367-88E5-4A8E-9A01-F9BC861DBBDF}" srcOrd="0" destOrd="0" presId="urn:microsoft.com/office/officeart/2018/2/layout/IconCircleList"/>
    <dgm:cxn modelId="{3D4A4B86-6245-4D41-AB5C-4602105D1197}" srcId="{7FEF3F95-076A-408B-B1C6-C7E3FFC9C3E6}" destId="{433CB5EE-8629-4958-8D0C-A793B95EE6EC}" srcOrd="3" destOrd="0" parTransId="{A20D4F5B-7E81-4EAE-9987-97659AB7EC16}" sibTransId="{3E058EB3-0CA1-4EF5-BD86-9EB175D4BAD1}"/>
    <dgm:cxn modelId="{3561F7A2-D90F-4EED-B1F5-BA2C9B3B5881}" srcId="{7FEF3F95-076A-408B-B1C6-C7E3FFC9C3E6}" destId="{A450825B-E380-4ACC-836B-60DB0B3F84C0}" srcOrd="4" destOrd="0" parTransId="{CFD7E136-BF1B-44AE-953D-663D78C217DE}" sibTransId="{ED264340-970C-4A78-9A49-4CEEEC842230}"/>
    <dgm:cxn modelId="{73055B90-A8DB-4D02-9517-683BCC462060}" type="presOf" srcId="{91874E7C-ECEC-48E1-B084-A83249C543AD}" destId="{00A09B80-5DF3-449D-BB41-2C0579F979DB}" srcOrd="0" destOrd="0" presId="urn:microsoft.com/office/officeart/2018/2/layout/IconCircleList"/>
    <dgm:cxn modelId="{1491688A-8684-4BA7-A0BB-8F58E2CD8A3B}" type="presOf" srcId="{433CB5EE-8629-4958-8D0C-A793B95EE6EC}" destId="{A069E692-52C3-47F0-836C-AE1262638E1A}" srcOrd="0" destOrd="0" presId="urn:microsoft.com/office/officeart/2018/2/layout/IconCircleList"/>
    <dgm:cxn modelId="{37F408A7-9252-4427-9E31-FE341EAFDA6C}" type="presOf" srcId="{F7207241-8148-4196-B68F-724332F3D53D}" destId="{2AEC8749-E134-409C-BC36-EFE582053B2B}" srcOrd="0" destOrd="0" presId="urn:microsoft.com/office/officeart/2018/2/layout/IconCircleList"/>
    <dgm:cxn modelId="{6D1A8895-1C60-47B3-9C58-D299205716E8}" srcId="{7FEF3F95-076A-408B-B1C6-C7E3FFC9C3E6}" destId="{3AB6AC81-5817-467A-977B-25E11DE1CCD5}" srcOrd="1" destOrd="0" parTransId="{66122D38-1200-43C7-92F9-C9742608CBA5}" sibTransId="{F7207241-8148-4196-B68F-724332F3D53D}"/>
    <dgm:cxn modelId="{579FEBB5-1FFC-4196-B6C1-3A923E72849E}" type="presOf" srcId="{3E058EB3-0CA1-4EF5-BD86-9EB175D4BAD1}" destId="{9DFEB5AC-0619-45AA-8935-5DDB28ABC416}" srcOrd="0" destOrd="0" presId="urn:microsoft.com/office/officeart/2018/2/layout/IconCircleList"/>
    <dgm:cxn modelId="{83FCC4EB-3C80-4BE5-A713-E3DDE2871C27}" type="presOf" srcId="{BC2D0316-572D-48A0-8A39-23D301DA1740}" destId="{4DEB52B0-817A-46E2-BE2B-F5B4A4ED6159}" srcOrd="0" destOrd="0" presId="urn:microsoft.com/office/officeart/2018/2/layout/IconCircleList"/>
    <dgm:cxn modelId="{BE17ADC6-039A-47A4-8E0B-AB406215AEAE}" type="presOf" srcId="{7FEF3F95-076A-408B-B1C6-C7E3FFC9C3E6}" destId="{21A50EB7-AD16-44B6-9E65-FB1049D58C25}" srcOrd="0" destOrd="0" presId="urn:microsoft.com/office/officeart/2018/2/layout/IconCircleList"/>
    <dgm:cxn modelId="{8101DAF1-BCA3-425E-A98C-51E97A3188D3}" type="presOf" srcId="{A450825B-E380-4ACC-836B-60DB0B3F84C0}" destId="{6D69CA7F-6EF6-4F9C-83F7-0D7CD4F8A289}" srcOrd="0" destOrd="0" presId="urn:microsoft.com/office/officeart/2018/2/layout/IconCircleList"/>
    <dgm:cxn modelId="{28BFB8C1-496D-4CCF-AB2E-EC8FECB9C115}" type="presOf" srcId="{952AD66F-9AC4-4888-BA5D-5197D08A4082}" destId="{FB08169B-0C2D-4A8B-A858-09B4E852EA1E}" srcOrd="0" destOrd="0" presId="urn:microsoft.com/office/officeart/2018/2/layout/IconCircleList"/>
    <dgm:cxn modelId="{386D7C23-56BF-44CA-AF63-BC27D894C165}" type="presOf" srcId="{C122366D-2020-4AFE-A2F5-A1C42885301A}" destId="{C21DD144-7E44-4935-876E-4A264D13FC67}" srcOrd="0" destOrd="0" presId="urn:microsoft.com/office/officeart/2018/2/layout/IconCircleList"/>
    <dgm:cxn modelId="{34E39384-06D0-4F45-BC1C-B05C4DC09A8D}" srcId="{7FEF3F95-076A-408B-B1C6-C7E3FFC9C3E6}" destId="{C122366D-2020-4AFE-A2F5-A1C42885301A}" srcOrd="0" destOrd="0" parTransId="{93C6BB72-26BF-4821-B766-F3D0784DF633}" sibTransId="{91874E7C-ECEC-48E1-B084-A83249C543AD}"/>
    <dgm:cxn modelId="{076D1EB7-3FEB-4A29-8964-7D18C827280F}" type="presParOf" srcId="{21A50EB7-AD16-44B6-9E65-FB1049D58C25}" destId="{EA80E0E2-56CF-4748-B447-35B99A6180FE}" srcOrd="0" destOrd="0" presId="urn:microsoft.com/office/officeart/2018/2/layout/IconCircleList"/>
    <dgm:cxn modelId="{54621C15-B943-4AF9-94F0-A32CB321D13D}" type="presParOf" srcId="{EA80E0E2-56CF-4748-B447-35B99A6180FE}" destId="{373D902E-150E-45EE-A005-560C94AF369B}" srcOrd="0" destOrd="0" presId="urn:microsoft.com/office/officeart/2018/2/layout/IconCircleList"/>
    <dgm:cxn modelId="{8BAD9C4C-D1F8-4183-8F66-4F9F4709143D}" type="presParOf" srcId="{373D902E-150E-45EE-A005-560C94AF369B}" destId="{43E997EB-D184-4632-AC3D-D3B3279267A5}" srcOrd="0" destOrd="0" presId="urn:microsoft.com/office/officeart/2018/2/layout/IconCircleList"/>
    <dgm:cxn modelId="{20F957EF-1DDD-487C-927E-4F4B77FFA9A6}" type="presParOf" srcId="{373D902E-150E-45EE-A005-560C94AF369B}" destId="{FDF9CDAF-FAC4-442D-B11C-0E20FCA2E0D6}" srcOrd="1" destOrd="0" presId="urn:microsoft.com/office/officeart/2018/2/layout/IconCircleList"/>
    <dgm:cxn modelId="{8CCA2F39-F427-46F2-A733-5F8C9266653B}" type="presParOf" srcId="{373D902E-150E-45EE-A005-560C94AF369B}" destId="{07A6D029-C4F8-42C6-8909-4E1B06D83B5E}" srcOrd="2" destOrd="0" presId="urn:microsoft.com/office/officeart/2018/2/layout/IconCircleList"/>
    <dgm:cxn modelId="{2A085D6A-41DB-4E83-A445-94BF26DBE636}" type="presParOf" srcId="{373D902E-150E-45EE-A005-560C94AF369B}" destId="{C21DD144-7E44-4935-876E-4A264D13FC67}" srcOrd="3" destOrd="0" presId="urn:microsoft.com/office/officeart/2018/2/layout/IconCircleList"/>
    <dgm:cxn modelId="{BC6E76C0-F2E7-477A-A6D4-3D6181B513E7}" type="presParOf" srcId="{EA80E0E2-56CF-4748-B447-35B99A6180FE}" destId="{00A09B80-5DF3-449D-BB41-2C0579F979DB}" srcOrd="1" destOrd="0" presId="urn:microsoft.com/office/officeart/2018/2/layout/IconCircleList"/>
    <dgm:cxn modelId="{606F28C5-C794-485F-8210-3FD6858B93AF}" type="presParOf" srcId="{EA80E0E2-56CF-4748-B447-35B99A6180FE}" destId="{9A379023-5C0A-4256-9E24-BD67F704FDBA}" srcOrd="2" destOrd="0" presId="urn:microsoft.com/office/officeart/2018/2/layout/IconCircleList"/>
    <dgm:cxn modelId="{D3059F14-6A27-4E94-B9BB-ED31E1CC226E}" type="presParOf" srcId="{9A379023-5C0A-4256-9E24-BD67F704FDBA}" destId="{CEE1AA02-AA05-4A3A-8D2C-7B6BD4A6B011}" srcOrd="0" destOrd="0" presId="urn:microsoft.com/office/officeart/2018/2/layout/IconCircleList"/>
    <dgm:cxn modelId="{1F3D1767-3840-44F1-8D08-B432C475D788}" type="presParOf" srcId="{9A379023-5C0A-4256-9E24-BD67F704FDBA}" destId="{FDC037EA-114A-4F9B-93E7-54F196F46A0F}" srcOrd="1" destOrd="0" presId="urn:microsoft.com/office/officeart/2018/2/layout/IconCircleList"/>
    <dgm:cxn modelId="{F6CE914F-B9BA-40E9-8E4E-4EE5A2856799}" type="presParOf" srcId="{9A379023-5C0A-4256-9E24-BD67F704FDBA}" destId="{CFCEC91B-B577-4627-9FD8-BD77CBFCE638}" srcOrd="2" destOrd="0" presId="urn:microsoft.com/office/officeart/2018/2/layout/IconCircleList"/>
    <dgm:cxn modelId="{D038A303-DAE0-4C52-861F-A920C74C8DEE}" type="presParOf" srcId="{9A379023-5C0A-4256-9E24-BD67F704FDBA}" destId="{785D2367-88E5-4A8E-9A01-F9BC861DBBDF}" srcOrd="3" destOrd="0" presId="urn:microsoft.com/office/officeart/2018/2/layout/IconCircleList"/>
    <dgm:cxn modelId="{D22981A5-4911-4CD4-8E1B-ADA43EDF6619}" type="presParOf" srcId="{EA80E0E2-56CF-4748-B447-35B99A6180FE}" destId="{2AEC8749-E134-409C-BC36-EFE582053B2B}" srcOrd="3" destOrd="0" presId="urn:microsoft.com/office/officeart/2018/2/layout/IconCircleList"/>
    <dgm:cxn modelId="{D57E7F08-BCD3-4EBC-A505-F1A8C7BFB5EC}" type="presParOf" srcId="{EA80E0E2-56CF-4748-B447-35B99A6180FE}" destId="{45911074-2769-49F2-8B10-AC61AC97D2DE}" srcOrd="4" destOrd="0" presId="urn:microsoft.com/office/officeart/2018/2/layout/IconCircleList"/>
    <dgm:cxn modelId="{D7978BC8-3823-48C6-8354-DE2ECB811925}" type="presParOf" srcId="{45911074-2769-49F2-8B10-AC61AC97D2DE}" destId="{2EC0319B-0D0C-4528-B5CA-403E6E017109}" srcOrd="0" destOrd="0" presId="urn:microsoft.com/office/officeart/2018/2/layout/IconCircleList"/>
    <dgm:cxn modelId="{4FFDA74C-9074-438E-A29C-175F12A547DA}" type="presParOf" srcId="{45911074-2769-49F2-8B10-AC61AC97D2DE}" destId="{AE439DB3-4FB6-4F81-8904-A1B36879DB41}" srcOrd="1" destOrd="0" presId="urn:microsoft.com/office/officeart/2018/2/layout/IconCircleList"/>
    <dgm:cxn modelId="{98984677-CA3A-4CB6-A6DE-D162FEE00D1B}" type="presParOf" srcId="{45911074-2769-49F2-8B10-AC61AC97D2DE}" destId="{11DDE991-6145-4DBD-839F-24574AFC05C3}" srcOrd="2" destOrd="0" presId="urn:microsoft.com/office/officeart/2018/2/layout/IconCircleList"/>
    <dgm:cxn modelId="{3187A803-E710-41B6-9787-9709260042AF}" type="presParOf" srcId="{45911074-2769-49F2-8B10-AC61AC97D2DE}" destId="{4DEB52B0-817A-46E2-BE2B-F5B4A4ED6159}" srcOrd="3" destOrd="0" presId="urn:microsoft.com/office/officeart/2018/2/layout/IconCircleList"/>
    <dgm:cxn modelId="{34B1858C-079B-4B9D-B8F4-A2E09B527584}" type="presParOf" srcId="{EA80E0E2-56CF-4748-B447-35B99A6180FE}" destId="{FB08169B-0C2D-4A8B-A858-09B4E852EA1E}" srcOrd="5" destOrd="0" presId="urn:microsoft.com/office/officeart/2018/2/layout/IconCircleList"/>
    <dgm:cxn modelId="{33C7E3DE-70C7-4420-9955-3584C8D94C04}" type="presParOf" srcId="{EA80E0E2-56CF-4748-B447-35B99A6180FE}" destId="{61AEC99C-D1D4-4765-AB92-EC0065E55163}" srcOrd="6" destOrd="0" presId="urn:microsoft.com/office/officeart/2018/2/layout/IconCircleList"/>
    <dgm:cxn modelId="{09969709-BECC-44E2-8632-B92CB31D05BF}" type="presParOf" srcId="{61AEC99C-D1D4-4765-AB92-EC0065E55163}" destId="{901A7C7B-B051-47E3-B556-C259952496B6}" srcOrd="0" destOrd="0" presId="urn:microsoft.com/office/officeart/2018/2/layout/IconCircleList"/>
    <dgm:cxn modelId="{79314AF2-B54D-4038-8B64-E5EC9F756D44}" type="presParOf" srcId="{61AEC99C-D1D4-4765-AB92-EC0065E55163}" destId="{99B18F4B-E8E0-43E9-9CBE-5EA411EA70C3}" srcOrd="1" destOrd="0" presId="urn:microsoft.com/office/officeart/2018/2/layout/IconCircleList"/>
    <dgm:cxn modelId="{11B75C45-41E6-4937-9006-45E31D6E7B43}" type="presParOf" srcId="{61AEC99C-D1D4-4765-AB92-EC0065E55163}" destId="{998681F5-0B1C-4CFB-94D3-278B3B553693}" srcOrd="2" destOrd="0" presId="urn:microsoft.com/office/officeart/2018/2/layout/IconCircleList"/>
    <dgm:cxn modelId="{9927B0D6-7DBF-40D1-A4CB-F7358CFC794E}" type="presParOf" srcId="{61AEC99C-D1D4-4765-AB92-EC0065E55163}" destId="{A069E692-52C3-47F0-836C-AE1262638E1A}" srcOrd="3" destOrd="0" presId="urn:microsoft.com/office/officeart/2018/2/layout/IconCircleList"/>
    <dgm:cxn modelId="{B7C076BF-7D39-4271-BF81-FA5EFC651306}" type="presParOf" srcId="{EA80E0E2-56CF-4748-B447-35B99A6180FE}" destId="{9DFEB5AC-0619-45AA-8935-5DDB28ABC416}" srcOrd="7" destOrd="0" presId="urn:microsoft.com/office/officeart/2018/2/layout/IconCircleList"/>
    <dgm:cxn modelId="{B9D78F99-D38F-4FD9-8893-E240B52308DD}" type="presParOf" srcId="{EA80E0E2-56CF-4748-B447-35B99A6180FE}" destId="{9827CE31-E391-462B-8D56-8323E07968C8}" srcOrd="8" destOrd="0" presId="urn:microsoft.com/office/officeart/2018/2/layout/IconCircleList"/>
    <dgm:cxn modelId="{63555304-FFB5-4BF6-9DC5-588759A41181}" type="presParOf" srcId="{9827CE31-E391-462B-8D56-8323E07968C8}" destId="{30459183-75DB-454C-828D-2D531B1C99D2}" srcOrd="0" destOrd="0" presId="urn:microsoft.com/office/officeart/2018/2/layout/IconCircleList"/>
    <dgm:cxn modelId="{6C49383E-42B9-43FD-AFBB-9DCC02D83A00}" type="presParOf" srcId="{9827CE31-E391-462B-8D56-8323E07968C8}" destId="{0BB9C03F-8551-462F-B369-16FD8702906A}" srcOrd="1" destOrd="0" presId="urn:microsoft.com/office/officeart/2018/2/layout/IconCircleList"/>
    <dgm:cxn modelId="{DBB6FDC1-0DB8-4B9F-BF95-24496DFCBC99}" type="presParOf" srcId="{9827CE31-E391-462B-8D56-8323E07968C8}" destId="{47C692EB-050D-41A0-A176-7CE1F9ED60C7}" srcOrd="2" destOrd="0" presId="urn:microsoft.com/office/officeart/2018/2/layout/IconCircleList"/>
    <dgm:cxn modelId="{37B92C84-A187-470D-9679-738E4E853000}" type="presParOf" srcId="{9827CE31-E391-462B-8D56-8323E07968C8}" destId="{6D69CA7F-6EF6-4F9C-83F7-0D7CD4F8A28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E253D-DE0D-5745-9572-46FB97FE8756}">
      <dsp:nvSpPr>
        <dsp:cNvPr id="0" name=""/>
        <dsp:cNvSpPr/>
      </dsp:nvSpPr>
      <dsp:spPr>
        <a:xfrm>
          <a:off x="167769" y="777"/>
          <a:ext cx="2941935" cy="17651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Pomocník</a:t>
          </a:r>
          <a:r>
            <a:rPr lang="cs-CZ" sz="1500" kern="1200" dirty="0"/>
            <a:t> – snaží se centru pomoci a řeší problémy</a:t>
          </a:r>
          <a:endParaRPr lang="en-US" sz="1500" kern="1200" dirty="0"/>
        </a:p>
      </dsp:txBody>
      <dsp:txXfrm>
        <a:off x="167769" y="777"/>
        <a:ext cx="2941935" cy="1765161"/>
      </dsp:txXfrm>
    </dsp:sp>
    <dsp:sp modelId="{6E71C3B7-FC80-2B4B-9581-6514387739EC}">
      <dsp:nvSpPr>
        <dsp:cNvPr id="0" name=""/>
        <dsp:cNvSpPr/>
      </dsp:nvSpPr>
      <dsp:spPr>
        <a:xfrm>
          <a:off x="3403898" y="777"/>
          <a:ext cx="2941935" cy="1765161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err="1"/>
            <a:t>Potížista</a:t>
          </a:r>
          <a:r>
            <a:rPr lang="cs-CZ" sz="1500" kern="1200" dirty="0"/>
            <a:t> – hledá problémy aniž by se snažil je řešit</a:t>
          </a:r>
          <a:endParaRPr lang="en-US" sz="1500" kern="1200" dirty="0"/>
        </a:p>
      </dsp:txBody>
      <dsp:txXfrm>
        <a:off x="3403898" y="777"/>
        <a:ext cx="2941935" cy="1765161"/>
      </dsp:txXfrm>
    </dsp:sp>
    <dsp:sp modelId="{5CF6A89A-A497-B449-9750-BE686A55C5D6}">
      <dsp:nvSpPr>
        <dsp:cNvPr id="0" name=""/>
        <dsp:cNvSpPr/>
      </dsp:nvSpPr>
      <dsp:spPr>
        <a:xfrm>
          <a:off x="167769" y="2060132"/>
          <a:ext cx="2941935" cy="1765161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Reportér</a:t>
          </a:r>
          <a:r>
            <a:rPr lang="cs-CZ" sz="1500" kern="1200" dirty="0"/>
            <a:t> – vše co najde popíše v reportu a dál jej to nezajímá</a:t>
          </a:r>
          <a:endParaRPr lang="en-US" sz="1500" kern="1200" dirty="0"/>
        </a:p>
      </dsp:txBody>
      <dsp:txXfrm>
        <a:off x="167769" y="2060132"/>
        <a:ext cx="2941935" cy="1765161"/>
      </dsp:txXfrm>
    </dsp:sp>
    <dsp:sp modelId="{3F1F6F2A-A519-C24F-92EB-820C30A83600}">
      <dsp:nvSpPr>
        <dsp:cNvPr id="0" name=""/>
        <dsp:cNvSpPr/>
      </dsp:nvSpPr>
      <dsp:spPr>
        <a:xfrm>
          <a:off x="3403898" y="2060132"/>
          <a:ext cx="2941935" cy="1765161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err="1"/>
            <a:t>Cokdybysta</a:t>
          </a:r>
          <a:r>
            <a:rPr lang="cs-CZ" sz="1500" kern="1200" dirty="0"/>
            <a:t> – snaží se podchytit i </a:t>
          </a:r>
          <a:r>
            <a:rPr lang="cs-CZ" sz="1500" kern="1200" dirty="0" err="1"/>
            <a:t>nejnepravděpodobnější</a:t>
          </a:r>
          <a:r>
            <a:rPr lang="cs-CZ" sz="1500" kern="1200" dirty="0"/>
            <a:t> situace</a:t>
          </a:r>
          <a:endParaRPr lang="en-US" sz="1500" kern="1200" dirty="0"/>
        </a:p>
      </dsp:txBody>
      <dsp:txXfrm>
        <a:off x="3403898" y="2060132"/>
        <a:ext cx="2941935" cy="1765161"/>
      </dsp:txXfrm>
    </dsp:sp>
    <dsp:sp modelId="{C7744611-66D5-7547-B3D1-C66C95C0C2CC}">
      <dsp:nvSpPr>
        <dsp:cNvPr id="0" name=""/>
        <dsp:cNvSpPr/>
      </dsp:nvSpPr>
      <dsp:spPr>
        <a:xfrm>
          <a:off x="167769" y="4119487"/>
          <a:ext cx="2941935" cy="1765161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Formální monitor </a:t>
          </a:r>
          <a:r>
            <a:rPr lang="cs-CZ" sz="1500" kern="1200" dirty="0"/>
            <a:t>- neví o studii víc než členové týmu a často i méně.  Jeho zájmy leží mimo pracovní oblast</a:t>
          </a:r>
          <a:endParaRPr lang="en-US" sz="1500" kern="1200" dirty="0"/>
        </a:p>
      </dsp:txBody>
      <dsp:txXfrm>
        <a:off x="167769" y="4119487"/>
        <a:ext cx="2941935" cy="1765161"/>
      </dsp:txXfrm>
    </dsp:sp>
    <dsp:sp modelId="{B1A1FC2F-8E41-6C42-998B-58BC82B48F71}">
      <dsp:nvSpPr>
        <dsp:cNvPr id="0" name=""/>
        <dsp:cNvSpPr/>
      </dsp:nvSpPr>
      <dsp:spPr>
        <a:xfrm>
          <a:off x="3403898" y="4119487"/>
          <a:ext cx="2941935" cy="1765161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Včera bylo pozdě </a:t>
          </a:r>
          <a:r>
            <a:rPr lang="cs-CZ" sz="1500" kern="1200" dirty="0"/>
            <a:t>– vše co řeší musí být ihned. Všechna data musí být ihned zadána. Nerozlišuje důležitost problému, vše je důležité (často nemá ani náznak zdravotního vzdělání, proto není schopen posoudit závažnost)</a:t>
          </a:r>
          <a:endParaRPr lang="en-US" sz="1500" kern="1200" dirty="0"/>
        </a:p>
      </dsp:txBody>
      <dsp:txXfrm>
        <a:off x="3403898" y="4119487"/>
        <a:ext cx="2941935" cy="17651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7F567-E6DA-D24D-A948-03B6F9DB8FA8}">
      <dsp:nvSpPr>
        <dsp:cNvPr id="0" name=""/>
        <dsp:cNvSpPr/>
      </dsp:nvSpPr>
      <dsp:spPr>
        <a:xfrm>
          <a:off x="314088" y="0"/>
          <a:ext cx="5885426" cy="588542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0DAE7-7B67-D54D-B830-6B7517365CFC}">
      <dsp:nvSpPr>
        <dsp:cNvPr id="0" name=""/>
        <dsp:cNvSpPr/>
      </dsp:nvSpPr>
      <dsp:spPr>
        <a:xfrm>
          <a:off x="696641" y="382552"/>
          <a:ext cx="2354170" cy="23541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Testovaný subjekt je pacient!!!</a:t>
          </a:r>
          <a:endParaRPr lang="en-US" sz="2000" kern="1200"/>
        </a:p>
      </dsp:txBody>
      <dsp:txXfrm>
        <a:off x="811562" y="497473"/>
        <a:ext cx="2124328" cy="2124328"/>
      </dsp:txXfrm>
    </dsp:sp>
    <dsp:sp modelId="{FC6F502F-B887-8E4B-B3AA-551B9CA62C49}">
      <dsp:nvSpPr>
        <dsp:cNvPr id="0" name=""/>
        <dsp:cNvSpPr/>
      </dsp:nvSpPr>
      <dsp:spPr>
        <a:xfrm>
          <a:off x="3462791" y="382552"/>
          <a:ext cx="2354170" cy="23541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Účast ve studii pro něj musí přinášet benefity, protože vždy podstupuje nějaké riziko</a:t>
          </a:r>
          <a:endParaRPr lang="en-US" sz="2000" kern="1200"/>
        </a:p>
      </dsp:txBody>
      <dsp:txXfrm>
        <a:off x="3577712" y="497473"/>
        <a:ext cx="2124328" cy="2124328"/>
      </dsp:txXfrm>
    </dsp:sp>
    <dsp:sp modelId="{2399A16B-1C46-DD40-B957-ED223EE8278B}">
      <dsp:nvSpPr>
        <dsp:cNvPr id="0" name=""/>
        <dsp:cNvSpPr/>
      </dsp:nvSpPr>
      <dsp:spPr>
        <a:xfrm>
          <a:off x="696641" y="3148702"/>
          <a:ext cx="2354170" cy="23541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Technologický rozvoj nesmí potlačit lidskou stránku a osobní kontakt se zkoušejícím týmem</a:t>
          </a:r>
          <a:endParaRPr lang="en-US" sz="2000" kern="1200"/>
        </a:p>
      </dsp:txBody>
      <dsp:txXfrm>
        <a:off x="811562" y="3263623"/>
        <a:ext cx="2124328" cy="2124328"/>
      </dsp:txXfrm>
    </dsp:sp>
    <dsp:sp modelId="{A8B56CE5-EC39-324E-96D2-5C8840C19D2C}">
      <dsp:nvSpPr>
        <dsp:cNvPr id="0" name=""/>
        <dsp:cNvSpPr/>
      </dsp:nvSpPr>
      <dsp:spPr>
        <a:xfrm>
          <a:off x="3462791" y="3148702"/>
          <a:ext cx="2354170" cy="23541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Měl by mít pocit nadstandardní péče a rychlý přístup ke zkoušejícímu týmu při potížích</a:t>
          </a:r>
          <a:endParaRPr lang="en-US" sz="2000" kern="1200"/>
        </a:p>
      </dsp:txBody>
      <dsp:txXfrm>
        <a:off x="3577712" y="3263623"/>
        <a:ext cx="2124328" cy="21243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EE9CC-927B-4157-AE9D-7314729CF827}">
      <dsp:nvSpPr>
        <dsp:cNvPr id="0" name=""/>
        <dsp:cNvSpPr/>
      </dsp:nvSpPr>
      <dsp:spPr>
        <a:xfrm>
          <a:off x="622800" y="932868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A1447-41AA-406A-A2DB-43B39CB73770}">
      <dsp:nvSpPr>
        <dsp:cNvPr id="0" name=""/>
        <dsp:cNvSpPr/>
      </dsp:nvSpPr>
      <dsp:spPr>
        <a:xfrm>
          <a:off x="127800" y="2115930"/>
          <a:ext cx="1800000" cy="130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Studijní koordinátor (je nutné definovat jeho pravomoci a charakter vzdělání)</a:t>
          </a:r>
          <a:endParaRPr lang="en-US" sz="1400" kern="1200"/>
        </a:p>
      </dsp:txBody>
      <dsp:txXfrm>
        <a:off x="127800" y="2115930"/>
        <a:ext cx="1800000" cy="1302539"/>
      </dsp:txXfrm>
    </dsp:sp>
    <dsp:sp modelId="{D92CF4CC-C0D5-4248-9373-B0E00FEE3D50}">
      <dsp:nvSpPr>
        <dsp:cNvPr id="0" name=""/>
        <dsp:cNvSpPr/>
      </dsp:nvSpPr>
      <dsp:spPr>
        <a:xfrm>
          <a:off x="2737800" y="932868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8CAF2-D00B-4EE4-828C-9CA1B5C2620A}">
      <dsp:nvSpPr>
        <dsp:cNvPr id="0" name=""/>
        <dsp:cNvSpPr/>
      </dsp:nvSpPr>
      <dsp:spPr>
        <a:xfrm>
          <a:off x="2242800" y="2115930"/>
          <a:ext cx="1800000" cy="130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Lékař (dostatek času na studii)</a:t>
          </a:r>
          <a:endParaRPr lang="en-US" sz="1400" kern="1200"/>
        </a:p>
      </dsp:txBody>
      <dsp:txXfrm>
        <a:off x="2242800" y="2115930"/>
        <a:ext cx="1800000" cy="1302539"/>
      </dsp:txXfrm>
    </dsp:sp>
    <dsp:sp modelId="{CC2000CC-567A-4650-81E4-E5AD9A18E23D}">
      <dsp:nvSpPr>
        <dsp:cNvPr id="0" name=""/>
        <dsp:cNvSpPr/>
      </dsp:nvSpPr>
      <dsp:spPr>
        <a:xfrm>
          <a:off x="4852800" y="932868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FF034-E54F-4550-9BA4-11B80C2960D4}">
      <dsp:nvSpPr>
        <dsp:cNvPr id="0" name=""/>
        <dsp:cNvSpPr/>
      </dsp:nvSpPr>
      <dsp:spPr>
        <a:xfrm>
          <a:off x="4357800" y="2115930"/>
          <a:ext cx="1800000" cy="130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Studijní sestra (motivace pracovat ve studii, ne jen další “obtěžující pacienti“)</a:t>
          </a:r>
          <a:endParaRPr lang="en-US" sz="1400" kern="1200"/>
        </a:p>
      </dsp:txBody>
      <dsp:txXfrm>
        <a:off x="4357800" y="2115930"/>
        <a:ext cx="1800000" cy="1302539"/>
      </dsp:txXfrm>
    </dsp:sp>
    <dsp:sp modelId="{51D50989-4846-4831-B066-D7D378E6AD26}">
      <dsp:nvSpPr>
        <dsp:cNvPr id="0" name=""/>
        <dsp:cNvSpPr/>
      </dsp:nvSpPr>
      <dsp:spPr>
        <a:xfrm>
          <a:off x="6967800" y="932868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7F7D6-8C88-4A82-9A54-CAC05CB32E40}">
      <dsp:nvSpPr>
        <dsp:cNvPr id="0" name=""/>
        <dsp:cNvSpPr/>
      </dsp:nvSpPr>
      <dsp:spPr>
        <a:xfrm>
          <a:off x="6472800" y="2115930"/>
          <a:ext cx="1800000" cy="130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Lékárník se znalostí studované látky </a:t>
          </a:r>
          <a:endParaRPr lang="en-US" sz="1400" kern="1200"/>
        </a:p>
      </dsp:txBody>
      <dsp:txXfrm>
        <a:off x="6472800" y="2115930"/>
        <a:ext cx="1800000" cy="1302539"/>
      </dsp:txXfrm>
    </dsp:sp>
    <dsp:sp modelId="{F60C8011-743C-41E6-8D90-19524D06E870}">
      <dsp:nvSpPr>
        <dsp:cNvPr id="0" name=""/>
        <dsp:cNvSpPr/>
      </dsp:nvSpPr>
      <dsp:spPr>
        <a:xfrm>
          <a:off x="9082800" y="932868"/>
          <a:ext cx="810000" cy="81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4F9AD-964D-4B79-8B1F-9FE0AD67ED24}">
      <dsp:nvSpPr>
        <dsp:cNvPr id="0" name=""/>
        <dsp:cNvSpPr/>
      </dsp:nvSpPr>
      <dsp:spPr>
        <a:xfrm>
          <a:off x="8587800" y="2115930"/>
          <a:ext cx="1800000" cy="1302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Monitor s dobrou znalostí protokolu a motivovaný k dobrému průběhu studie (nikoliv financování za tvorbu queries a reportů)</a:t>
          </a:r>
          <a:endParaRPr lang="en-US" sz="1400" kern="1200"/>
        </a:p>
      </dsp:txBody>
      <dsp:txXfrm>
        <a:off x="8587800" y="2115930"/>
        <a:ext cx="1800000" cy="130253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6B60B-C6D9-44B4-8DE1-BE8859FD4571}">
      <dsp:nvSpPr>
        <dsp:cNvPr id="0" name=""/>
        <dsp:cNvSpPr/>
      </dsp:nvSpPr>
      <dsp:spPr>
        <a:xfrm>
          <a:off x="592801" y="557713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033892-5098-446A-89CB-A0208ED78675}">
      <dsp:nvSpPr>
        <dsp:cNvPr id="0" name=""/>
        <dsp:cNvSpPr/>
      </dsp:nvSpPr>
      <dsp:spPr>
        <a:xfrm>
          <a:off x="826801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90562-98C3-4245-B558-7BBE3E43BFE3}">
      <dsp:nvSpPr>
        <dsp:cNvPr id="0" name=""/>
        <dsp:cNvSpPr/>
      </dsp:nvSpPr>
      <dsp:spPr>
        <a:xfrm>
          <a:off x="241801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200" kern="1200"/>
            <a:t>Větší monitorace a management rizik ve studiích</a:t>
          </a:r>
          <a:endParaRPr lang="en-US" sz="1200" kern="1200"/>
        </a:p>
      </dsp:txBody>
      <dsp:txXfrm>
        <a:off x="241801" y="1997713"/>
        <a:ext cx="1800000" cy="720000"/>
      </dsp:txXfrm>
    </dsp:sp>
    <dsp:sp modelId="{D0F4900A-72C3-4F0F-8D2D-1A4A3B19FAF4}">
      <dsp:nvSpPr>
        <dsp:cNvPr id="0" name=""/>
        <dsp:cNvSpPr/>
      </dsp:nvSpPr>
      <dsp:spPr>
        <a:xfrm>
          <a:off x="2707801" y="557713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F7FD6C-6F6A-4D79-964D-44ABD37BE8E1}">
      <dsp:nvSpPr>
        <dsp:cNvPr id="0" name=""/>
        <dsp:cNvSpPr/>
      </dsp:nvSpPr>
      <dsp:spPr>
        <a:xfrm>
          <a:off x="2941801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FEE1B-F9F8-49E4-B75A-6A22E6EDE9EF}">
      <dsp:nvSpPr>
        <dsp:cNvPr id="0" name=""/>
        <dsp:cNvSpPr/>
      </dsp:nvSpPr>
      <dsp:spPr>
        <a:xfrm>
          <a:off x="2356801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200" kern="1200"/>
            <a:t>Monitorace biometrických funkcí </a:t>
          </a:r>
          <a:r>
            <a:rPr lang="cs-CZ" sz="1200" kern="1200" err="1"/>
            <a:t>wearable</a:t>
          </a:r>
          <a:r>
            <a:rPr lang="cs-CZ" sz="1200" kern="1200"/>
            <a:t> technologiemi</a:t>
          </a:r>
          <a:endParaRPr lang="en-US" sz="1200" kern="1200"/>
        </a:p>
      </dsp:txBody>
      <dsp:txXfrm>
        <a:off x="2356801" y="1997713"/>
        <a:ext cx="1800000" cy="720000"/>
      </dsp:txXfrm>
    </dsp:sp>
    <dsp:sp modelId="{1C2983DA-5D8E-4C12-8E9E-F045592E0D57}">
      <dsp:nvSpPr>
        <dsp:cNvPr id="0" name=""/>
        <dsp:cNvSpPr/>
      </dsp:nvSpPr>
      <dsp:spPr>
        <a:xfrm>
          <a:off x="4822802" y="557713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4B1B9E-F4F6-4277-BA26-7C4D93950EC4}">
      <dsp:nvSpPr>
        <dsp:cNvPr id="0" name=""/>
        <dsp:cNvSpPr/>
      </dsp:nvSpPr>
      <dsp:spPr>
        <a:xfrm>
          <a:off x="5056802" y="791713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F32C13-034A-4CE3-9186-A1FC8BFC9D37}">
      <dsp:nvSpPr>
        <dsp:cNvPr id="0" name=""/>
        <dsp:cNvSpPr/>
      </dsp:nvSpPr>
      <dsp:spPr>
        <a:xfrm>
          <a:off x="4471802" y="199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200" kern="1200"/>
            <a:t>Personalizace medicíny díky </a:t>
          </a:r>
          <a:r>
            <a:rPr lang="cs-CZ" sz="1200" kern="1200" err="1"/>
            <a:t>farmakogenetice</a:t>
          </a:r>
          <a:r>
            <a:rPr lang="cs-CZ" sz="1200" kern="1200"/>
            <a:t> a biomarkerům</a:t>
          </a:r>
          <a:endParaRPr lang="en-US" sz="1200" kern="1200"/>
        </a:p>
      </dsp:txBody>
      <dsp:txXfrm>
        <a:off x="4471802" y="1997713"/>
        <a:ext cx="1800000" cy="720000"/>
      </dsp:txXfrm>
    </dsp:sp>
    <dsp:sp modelId="{B6A53716-DCAA-487A-A1BE-0F146A64EA9D}">
      <dsp:nvSpPr>
        <dsp:cNvPr id="0" name=""/>
        <dsp:cNvSpPr/>
      </dsp:nvSpPr>
      <dsp:spPr>
        <a:xfrm>
          <a:off x="592801" y="3167713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E823F-0ADF-4046-8B91-0437184B2236}">
      <dsp:nvSpPr>
        <dsp:cNvPr id="0" name=""/>
        <dsp:cNvSpPr/>
      </dsp:nvSpPr>
      <dsp:spPr>
        <a:xfrm>
          <a:off x="826801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0ED49-FC58-4F3E-9F40-1A36103E32FB}">
      <dsp:nvSpPr>
        <dsp:cNvPr id="0" name=""/>
        <dsp:cNvSpPr/>
      </dsp:nvSpPr>
      <dsp:spPr>
        <a:xfrm>
          <a:off x="241801" y="460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200" kern="1200"/>
            <a:t>Rozpad klasických nemocí do geneticky nebo biochemicky definovaných podskupin</a:t>
          </a:r>
          <a:endParaRPr lang="en-US" sz="1200" kern="1200"/>
        </a:p>
      </dsp:txBody>
      <dsp:txXfrm>
        <a:off x="241801" y="4607713"/>
        <a:ext cx="1800000" cy="720000"/>
      </dsp:txXfrm>
    </dsp:sp>
    <dsp:sp modelId="{5CAC4113-257D-40CE-B35D-BA8768473D5B}">
      <dsp:nvSpPr>
        <dsp:cNvPr id="0" name=""/>
        <dsp:cNvSpPr/>
      </dsp:nvSpPr>
      <dsp:spPr>
        <a:xfrm>
          <a:off x="2707801" y="3167713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C51976-D4D7-4E35-9784-52E76AE1FA98}">
      <dsp:nvSpPr>
        <dsp:cNvPr id="0" name=""/>
        <dsp:cNvSpPr/>
      </dsp:nvSpPr>
      <dsp:spPr>
        <a:xfrm>
          <a:off x="2941801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557E5E-B52E-4B95-BC4A-889D612B4245}">
      <dsp:nvSpPr>
        <dsp:cNvPr id="0" name=""/>
        <dsp:cNvSpPr/>
      </dsp:nvSpPr>
      <dsp:spPr>
        <a:xfrm>
          <a:off x="2356801" y="460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200" kern="1200"/>
            <a:t>Zapojení AI do rozhodování </a:t>
          </a:r>
          <a:endParaRPr lang="en-US" sz="1200" kern="1200"/>
        </a:p>
      </dsp:txBody>
      <dsp:txXfrm>
        <a:off x="2356801" y="4607713"/>
        <a:ext cx="1800000" cy="720000"/>
      </dsp:txXfrm>
    </dsp:sp>
    <dsp:sp modelId="{DB2FE26C-FD04-4B5B-A021-C2AC8246C1C9}">
      <dsp:nvSpPr>
        <dsp:cNvPr id="0" name=""/>
        <dsp:cNvSpPr/>
      </dsp:nvSpPr>
      <dsp:spPr>
        <a:xfrm>
          <a:off x="4822802" y="3167713"/>
          <a:ext cx="1098000" cy="1098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A1EEAC-6FE3-4ED0-8182-0D82CFA6DC0C}">
      <dsp:nvSpPr>
        <dsp:cNvPr id="0" name=""/>
        <dsp:cNvSpPr/>
      </dsp:nvSpPr>
      <dsp:spPr>
        <a:xfrm>
          <a:off x="5056802" y="3401713"/>
          <a:ext cx="630000" cy="63000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190EC-B921-4A91-9917-4785ECFC03E0}">
      <dsp:nvSpPr>
        <dsp:cNvPr id="0" name=""/>
        <dsp:cNvSpPr/>
      </dsp:nvSpPr>
      <dsp:spPr>
        <a:xfrm>
          <a:off x="4471802" y="4607713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cs-CZ" sz="1200" kern="1200" dirty="0"/>
            <a:t>Testování více postupů nebo léků a současně testování biomarkerů</a:t>
          </a:r>
          <a:endParaRPr lang="en-US" sz="1200" kern="1200" dirty="0"/>
        </a:p>
      </dsp:txBody>
      <dsp:txXfrm>
        <a:off x="4471802" y="4607713"/>
        <a:ext cx="18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0F46F-87E1-8043-ACE0-F3AFD7E58D27}">
      <dsp:nvSpPr>
        <dsp:cNvPr id="0" name=""/>
        <dsp:cNvSpPr/>
      </dsp:nvSpPr>
      <dsp:spPr>
        <a:xfrm>
          <a:off x="693737" y="0"/>
          <a:ext cx="5105400" cy="5105400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B2DFE-9800-8041-86AD-F5418E84B0C9}">
      <dsp:nvSpPr>
        <dsp:cNvPr id="0" name=""/>
        <dsp:cNvSpPr/>
      </dsp:nvSpPr>
      <dsp:spPr>
        <a:xfrm>
          <a:off x="1178750" y="485013"/>
          <a:ext cx="1991106" cy="19911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Dochází k profesionalizaci týmů na centrech</a:t>
          </a:r>
          <a:endParaRPr lang="en-US" sz="2000" kern="1200"/>
        </a:p>
      </dsp:txBody>
      <dsp:txXfrm>
        <a:off x="1275948" y="582211"/>
        <a:ext cx="1796710" cy="1796710"/>
      </dsp:txXfrm>
    </dsp:sp>
    <dsp:sp modelId="{25B79BEF-EB2E-C744-840C-D2D865BC1AD8}">
      <dsp:nvSpPr>
        <dsp:cNvPr id="0" name=""/>
        <dsp:cNvSpPr/>
      </dsp:nvSpPr>
      <dsp:spPr>
        <a:xfrm>
          <a:off x="3323018" y="485013"/>
          <a:ext cx="1991106" cy="1991106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Jsou jasně určené role v týmu</a:t>
          </a:r>
          <a:endParaRPr lang="en-US" sz="2000" kern="1200"/>
        </a:p>
      </dsp:txBody>
      <dsp:txXfrm>
        <a:off x="3420216" y="582211"/>
        <a:ext cx="1796710" cy="1796710"/>
      </dsp:txXfrm>
    </dsp:sp>
    <dsp:sp modelId="{7FC65862-4B98-4743-AC60-91C130AEEA0A}">
      <dsp:nvSpPr>
        <dsp:cNvPr id="0" name=""/>
        <dsp:cNvSpPr/>
      </dsp:nvSpPr>
      <dsp:spPr>
        <a:xfrm>
          <a:off x="1178750" y="2629281"/>
          <a:ext cx="1991106" cy="1991106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Technologický pokrok </a:t>
          </a:r>
          <a:endParaRPr lang="en-US" sz="2000" kern="1200"/>
        </a:p>
      </dsp:txBody>
      <dsp:txXfrm>
        <a:off x="1275948" y="2726479"/>
        <a:ext cx="1796710" cy="1796710"/>
      </dsp:txXfrm>
    </dsp:sp>
    <dsp:sp modelId="{F06E198D-F9C0-CD42-AFDA-ED794E668D2F}">
      <dsp:nvSpPr>
        <dsp:cNvPr id="0" name=""/>
        <dsp:cNvSpPr/>
      </dsp:nvSpPr>
      <dsp:spPr>
        <a:xfrm>
          <a:off x="3323018" y="2629281"/>
          <a:ext cx="1991106" cy="19911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Snahy sponzora podpořit nábor pacientů</a:t>
          </a:r>
          <a:endParaRPr lang="en-US" sz="2000" kern="1200"/>
        </a:p>
      </dsp:txBody>
      <dsp:txXfrm>
        <a:off x="3420216" y="2726479"/>
        <a:ext cx="1796710" cy="1796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A5A2E-2592-194C-8ABA-F13D0D2640FE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E4A9C-8EFA-3548-B762-D9291A467EE7}">
      <dsp:nvSpPr>
        <dsp:cNvPr id="0" name=""/>
        <dsp:cNvSpPr/>
      </dsp:nvSpPr>
      <dsp:spPr>
        <a:xfrm>
          <a:off x="0" y="623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Extrémní tlak na zařazování pacientů</a:t>
          </a:r>
          <a:endParaRPr lang="en-US" sz="2000" kern="1200"/>
        </a:p>
      </dsp:txBody>
      <dsp:txXfrm>
        <a:off x="0" y="623"/>
        <a:ext cx="6492875" cy="729164"/>
      </dsp:txXfrm>
    </dsp:sp>
    <dsp:sp modelId="{54F1FF61-5E12-C041-B0D4-6F6A4BB9D484}">
      <dsp:nvSpPr>
        <dsp:cNvPr id="0" name=""/>
        <dsp:cNvSpPr/>
      </dsp:nvSpPr>
      <dsp:spPr>
        <a:xfrm>
          <a:off x="0" y="729788"/>
          <a:ext cx="6492875" cy="0"/>
        </a:xfrm>
        <a:prstGeom prst="lin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accent2">
              <a:hueOff val="-242561"/>
              <a:satOff val="-13988"/>
              <a:lumOff val="14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00DB1-AEDB-254D-B9A5-AC6B09381DE0}">
      <dsp:nvSpPr>
        <dsp:cNvPr id="0" name=""/>
        <dsp:cNvSpPr/>
      </dsp:nvSpPr>
      <dsp:spPr>
        <a:xfrm>
          <a:off x="0" y="729788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Pacient již není v centru pozornosti, centrem pozornosti jsou data</a:t>
          </a:r>
          <a:endParaRPr lang="en-US" sz="2000" kern="1200"/>
        </a:p>
      </dsp:txBody>
      <dsp:txXfrm>
        <a:off x="0" y="729788"/>
        <a:ext cx="6492875" cy="729164"/>
      </dsp:txXfrm>
    </dsp:sp>
    <dsp:sp modelId="{473D6787-C00E-5C44-9900-9330A265E63A}">
      <dsp:nvSpPr>
        <dsp:cNvPr id="0" name=""/>
        <dsp:cNvSpPr/>
      </dsp:nvSpPr>
      <dsp:spPr>
        <a:xfrm>
          <a:off x="0" y="1458952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0D21C-CFCC-AE44-B7A7-F33D87D39223}">
      <dsp:nvSpPr>
        <dsp:cNvPr id="0" name=""/>
        <dsp:cNvSpPr/>
      </dsp:nvSpPr>
      <dsp:spPr>
        <a:xfrm>
          <a:off x="0" y="145895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Extrémní nárůst požadavků na zadávání dat</a:t>
          </a:r>
          <a:endParaRPr lang="en-US" sz="2000" kern="1200"/>
        </a:p>
      </dsp:txBody>
      <dsp:txXfrm>
        <a:off x="0" y="1458952"/>
        <a:ext cx="6492875" cy="729164"/>
      </dsp:txXfrm>
    </dsp:sp>
    <dsp:sp modelId="{EFB24D9D-1A80-7047-9D6E-65008DA0680E}">
      <dsp:nvSpPr>
        <dsp:cNvPr id="0" name=""/>
        <dsp:cNvSpPr/>
      </dsp:nvSpPr>
      <dsp:spPr>
        <a:xfrm>
          <a:off x="0" y="2188117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7DE9E-910F-1E40-A65B-6A920596279B}">
      <dsp:nvSpPr>
        <dsp:cNvPr id="0" name=""/>
        <dsp:cNvSpPr/>
      </dsp:nvSpPr>
      <dsp:spPr>
        <a:xfrm>
          <a:off x="0" y="218811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Monitor je méně často přítomen na centru a probíhá „</a:t>
          </a:r>
          <a:r>
            <a:rPr lang="cs-CZ" sz="2000" kern="1200" dirty="0" err="1"/>
            <a:t>telemonitorace</a:t>
          </a:r>
          <a:r>
            <a:rPr lang="cs-CZ" sz="2000" kern="1200" dirty="0"/>
            <a:t>“</a:t>
          </a:r>
          <a:endParaRPr lang="en-US" sz="2000" kern="1200" dirty="0"/>
        </a:p>
      </dsp:txBody>
      <dsp:txXfrm>
        <a:off x="0" y="2188117"/>
        <a:ext cx="6492875" cy="729164"/>
      </dsp:txXfrm>
    </dsp:sp>
    <dsp:sp modelId="{18FEB950-7848-BE41-B9E2-E847DA176174}">
      <dsp:nvSpPr>
        <dsp:cNvPr id="0" name=""/>
        <dsp:cNvSpPr/>
      </dsp:nvSpPr>
      <dsp:spPr>
        <a:xfrm>
          <a:off x="0" y="2917282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611258-6A1C-0942-81AD-43868968B1AE}">
      <dsp:nvSpPr>
        <dsp:cNvPr id="0" name=""/>
        <dsp:cNvSpPr/>
      </dsp:nvSpPr>
      <dsp:spPr>
        <a:xfrm>
          <a:off x="0" y="291728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Monitor je motivován, aby něco našel. Často řeší pseudoproblémy.</a:t>
          </a:r>
        </a:p>
      </dsp:txBody>
      <dsp:txXfrm>
        <a:off x="0" y="2917282"/>
        <a:ext cx="6492875" cy="729164"/>
      </dsp:txXfrm>
    </dsp:sp>
    <dsp:sp modelId="{47FA8C45-DC02-9948-9291-EA077125A09F}">
      <dsp:nvSpPr>
        <dsp:cNvPr id="0" name=""/>
        <dsp:cNvSpPr/>
      </dsp:nvSpPr>
      <dsp:spPr>
        <a:xfrm>
          <a:off x="0" y="3646447"/>
          <a:ext cx="6492875" cy="0"/>
        </a:xfrm>
        <a:prstGeom prst="lin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accent2">
              <a:hueOff val="-1212803"/>
              <a:satOff val="-69940"/>
              <a:lumOff val="71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56806-75C2-1B45-9E06-67DF10342508}">
      <dsp:nvSpPr>
        <dsp:cNvPr id="0" name=""/>
        <dsp:cNvSpPr/>
      </dsp:nvSpPr>
      <dsp:spPr>
        <a:xfrm>
          <a:off x="0" y="364644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Tlak na včasnost zadávání</a:t>
          </a:r>
          <a:endParaRPr lang="en-US" sz="2000" kern="1200" dirty="0"/>
        </a:p>
      </dsp:txBody>
      <dsp:txXfrm>
        <a:off x="0" y="3646447"/>
        <a:ext cx="6492875" cy="729164"/>
      </dsp:txXfrm>
    </dsp:sp>
    <dsp:sp modelId="{07AD31BB-C362-1747-99BC-4217957D565D}">
      <dsp:nvSpPr>
        <dsp:cNvPr id="0" name=""/>
        <dsp:cNvSpPr/>
      </dsp:nvSpPr>
      <dsp:spPr>
        <a:xfrm>
          <a:off x="0" y="4375611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F372A-EA06-0345-996A-B52BF7E590E7}">
      <dsp:nvSpPr>
        <dsp:cNvPr id="0" name=""/>
        <dsp:cNvSpPr/>
      </dsp:nvSpPr>
      <dsp:spPr>
        <a:xfrm>
          <a:off x="0" y="4375611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Pokles financí pro centrum při vzestupu nároků </a:t>
          </a:r>
        </a:p>
      </dsp:txBody>
      <dsp:txXfrm>
        <a:off x="0" y="4375611"/>
        <a:ext cx="6492875" cy="729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85036-1D68-714B-816D-C692D9F83FC8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006AE-FD6B-1343-BE54-F67BB49B4ACD}">
      <dsp:nvSpPr>
        <dsp:cNvPr id="0" name=""/>
        <dsp:cNvSpPr/>
      </dsp:nvSpPr>
      <dsp:spPr>
        <a:xfrm>
          <a:off x="0" y="623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Finanční náročnost řešení již vzniklých problémů je enormní</a:t>
          </a:r>
          <a:endParaRPr lang="en-US" sz="2000" kern="1200"/>
        </a:p>
      </dsp:txBody>
      <dsp:txXfrm>
        <a:off x="0" y="623"/>
        <a:ext cx="6492875" cy="729164"/>
      </dsp:txXfrm>
    </dsp:sp>
    <dsp:sp modelId="{E513D736-3EA3-BD45-9790-6DA5866BF5BE}">
      <dsp:nvSpPr>
        <dsp:cNvPr id="0" name=""/>
        <dsp:cNvSpPr/>
      </dsp:nvSpPr>
      <dsp:spPr>
        <a:xfrm>
          <a:off x="0" y="729788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9ACA2-B0E1-6E41-86E1-2FBF2821334E}">
      <dsp:nvSpPr>
        <dsp:cNvPr id="0" name=""/>
        <dsp:cNvSpPr/>
      </dsp:nvSpPr>
      <dsp:spPr>
        <a:xfrm>
          <a:off x="0" y="729788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Je lepší a levnější problémům předcházet</a:t>
          </a:r>
          <a:endParaRPr lang="en-US" sz="2000" kern="1200"/>
        </a:p>
      </dsp:txBody>
      <dsp:txXfrm>
        <a:off x="0" y="729788"/>
        <a:ext cx="6492875" cy="729164"/>
      </dsp:txXfrm>
    </dsp:sp>
    <dsp:sp modelId="{BA3F5E3D-866E-D343-BE42-A15B9CF3B10A}">
      <dsp:nvSpPr>
        <dsp:cNvPr id="0" name=""/>
        <dsp:cNvSpPr/>
      </dsp:nvSpPr>
      <dsp:spPr>
        <a:xfrm>
          <a:off x="0" y="1458952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A20420-A8FF-A24E-BDB2-4940EB8E7CCB}">
      <dsp:nvSpPr>
        <dsp:cNvPr id="0" name=""/>
        <dsp:cNvSpPr/>
      </dsp:nvSpPr>
      <dsp:spPr>
        <a:xfrm>
          <a:off x="0" y="145895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Identifikace možných rizik, sporných bodů ve studiích</a:t>
          </a:r>
          <a:endParaRPr lang="en-US" sz="2000" kern="1200" dirty="0"/>
        </a:p>
      </dsp:txBody>
      <dsp:txXfrm>
        <a:off x="0" y="1458952"/>
        <a:ext cx="6492875" cy="729164"/>
      </dsp:txXfrm>
    </dsp:sp>
    <dsp:sp modelId="{E9162D01-5D2C-7646-AEDA-78CF5D5D3603}">
      <dsp:nvSpPr>
        <dsp:cNvPr id="0" name=""/>
        <dsp:cNvSpPr/>
      </dsp:nvSpPr>
      <dsp:spPr>
        <a:xfrm>
          <a:off x="0" y="2188117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4B6CE-FE43-6944-8CBD-43D5A0D1ECA9}">
      <dsp:nvSpPr>
        <dsp:cNvPr id="0" name=""/>
        <dsp:cNvSpPr/>
      </dsp:nvSpPr>
      <dsp:spPr>
        <a:xfrm>
          <a:off x="0" y="218811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Diagnostika výkonnosti a chybovosti center </a:t>
          </a:r>
          <a:endParaRPr lang="en-US" sz="2000" kern="1200"/>
        </a:p>
      </dsp:txBody>
      <dsp:txXfrm>
        <a:off x="0" y="2188117"/>
        <a:ext cx="6492875" cy="729164"/>
      </dsp:txXfrm>
    </dsp:sp>
    <dsp:sp modelId="{9D88829F-7AF8-3A4D-9DA2-8017D80C02DC}">
      <dsp:nvSpPr>
        <dsp:cNvPr id="0" name=""/>
        <dsp:cNvSpPr/>
      </dsp:nvSpPr>
      <dsp:spPr>
        <a:xfrm>
          <a:off x="0" y="2917282"/>
          <a:ext cx="64928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FD65FB-0658-D541-88C1-041AB113D5D9}">
      <dsp:nvSpPr>
        <dsp:cNvPr id="0" name=""/>
        <dsp:cNvSpPr/>
      </dsp:nvSpPr>
      <dsp:spPr>
        <a:xfrm>
          <a:off x="0" y="2917282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Zjištění pravděpodobnosti rizik ve studii</a:t>
          </a:r>
          <a:endParaRPr lang="en-US" sz="2000" kern="1200"/>
        </a:p>
      </dsp:txBody>
      <dsp:txXfrm>
        <a:off x="0" y="2917282"/>
        <a:ext cx="6492875" cy="729164"/>
      </dsp:txXfrm>
    </dsp:sp>
    <dsp:sp modelId="{6E26EF70-7404-904D-AF8F-69F6D174DC90}">
      <dsp:nvSpPr>
        <dsp:cNvPr id="0" name=""/>
        <dsp:cNvSpPr/>
      </dsp:nvSpPr>
      <dsp:spPr>
        <a:xfrm>
          <a:off x="0" y="3646447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62464-745C-184F-833B-2AE0472D08D4}">
      <dsp:nvSpPr>
        <dsp:cNvPr id="0" name=""/>
        <dsp:cNvSpPr/>
      </dsp:nvSpPr>
      <dsp:spPr>
        <a:xfrm>
          <a:off x="0" y="3646447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Stratifikace závažnosti možných chyb ve studii</a:t>
          </a:r>
          <a:endParaRPr lang="en-US" sz="2000" kern="1200"/>
        </a:p>
      </dsp:txBody>
      <dsp:txXfrm>
        <a:off x="0" y="3646447"/>
        <a:ext cx="6492875" cy="729164"/>
      </dsp:txXfrm>
    </dsp:sp>
    <dsp:sp modelId="{DEDB4795-2038-444D-BE87-1CA6CD57A691}">
      <dsp:nvSpPr>
        <dsp:cNvPr id="0" name=""/>
        <dsp:cNvSpPr/>
      </dsp:nvSpPr>
      <dsp:spPr>
        <a:xfrm>
          <a:off x="0" y="4375611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A8CDE-1C58-8B44-8E50-6BDC654FC03B}">
      <dsp:nvSpPr>
        <dsp:cNvPr id="0" name=""/>
        <dsp:cNvSpPr/>
      </dsp:nvSpPr>
      <dsp:spPr>
        <a:xfrm>
          <a:off x="0" y="4375611"/>
          <a:ext cx="6492875" cy="7291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/>
            <a:t>Management rizik je založen často na big data analýze</a:t>
          </a:r>
          <a:endParaRPr lang="en-US" sz="2000" kern="1200"/>
        </a:p>
      </dsp:txBody>
      <dsp:txXfrm>
        <a:off x="0" y="4375611"/>
        <a:ext cx="6492875" cy="7291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B0FE3-A21A-466D-B6DE-D8AD0F46CE4F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7A67F-1114-4327-BCA0-79087FCC59B2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3B5DC-DC61-4B5D-A04D-3F4D59DCAF58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Farmakogenetické testy ve studiích identifikují různé reakce na testovaná farmaka na podkladě různého genetického podkladu</a:t>
          </a:r>
          <a:endParaRPr lang="en-US" sz="1500" kern="1200"/>
        </a:p>
      </dsp:txBody>
      <dsp:txXfrm>
        <a:off x="1834517" y="469890"/>
        <a:ext cx="3148942" cy="1335915"/>
      </dsp:txXfrm>
    </dsp:sp>
    <dsp:sp modelId="{FA9C1507-EA7D-4170-8FD2-6D3B0C3E9DC3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00C54-B441-48FB-AC23-50BB934E2CC4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2562F2-2FE3-4A89-82DE-4CE466D9C3AE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Biomarkery mohou identifikovat různé podtypy jedné nemoci někdy s dosti odlišnou léčbou (přítomnost estrogenového nebo progesteronového receptoru u nádoru prsu) </a:t>
          </a:r>
          <a:endParaRPr lang="en-US" sz="1500" kern="1200"/>
        </a:p>
      </dsp:txBody>
      <dsp:txXfrm>
        <a:off x="7154322" y="469890"/>
        <a:ext cx="3148942" cy="1335915"/>
      </dsp:txXfrm>
    </dsp:sp>
    <dsp:sp modelId="{CF7D7192-E24C-4D80-B723-7BB36EEFBEAB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5425C-9EFD-48CF-A3C8-A0FBB225A493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8DFC09-3CC6-4F6F-8189-866B47CE5309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Biomarkery mohou identifikovat rozdílnou vhodnost či účinnost léku nebo léčebného postupu (NT pro BNP u srdečního selhávání určuje tíži a tedy i intenzitu potřebné léčby)</a:t>
          </a:r>
          <a:endParaRPr lang="en-US" sz="1500" kern="1200" dirty="0"/>
        </a:p>
      </dsp:txBody>
      <dsp:txXfrm>
        <a:off x="1834517" y="2545532"/>
        <a:ext cx="3148942" cy="1335915"/>
      </dsp:txXfrm>
    </dsp:sp>
    <dsp:sp modelId="{EF05E657-B40D-4B69-915F-12C68228820A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78495-2795-4CC0-BAEF-D59BE3F8D470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22571-45DA-4B50-BE5A-466D6334696F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Léčba vzácných nemocí (</a:t>
          </a:r>
          <a:r>
            <a:rPr lang="cs-CZ" sz="1500" kern="1200" dirty="0" err="1"/>
            <a:t>orphan</a:t>
          </a:r>
          <a:r>
            <a:rPr lang="cs-CZ" sz="1500" kern="1200" dirty="0"/>
            <a:t> </a:t>
          </a:r>
          <a:r>
            <a:rPr lang="cs-CZ" sz="1500" kern="1200" dirty="0" err="1"/>
            <a:t>disease</a:t>
          </a:r>
          <a:r>
            <a:rPr lang="cs-CZ" sz="1500" kern="1200" dirty="0"/>
            <a:t>) často způsobených vzácnou mutací jsou nejvíce personalizovanou medicínou</a:t>
          </a:r>
          <a:endParaRPr lang="en-US" sz="1500" kern="1200" dirty="0"/>
        </a:p>
      </dsp:txBody>
      <dsp:txXfrm>
        <a:off x="7154322" y="2545532"/>
        <a:ext cx="3148942" cy="13359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CCA77-345A-4A5C-AB0F-E10997615A5E}">
      <dsp:nvSpPr>
        <dsp:cNvPr id="0" name=""/>
        <dsp:cNvSpPr/>
      </dsp:nvSpPr>
      <dsp:spPr>
        <a:xfrm>
          <a:off x="10493" y="912088"/>
          <a:ext cx="965664" cy="96566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9E1DAE-624C-47B6-B005-45D938799354}">
      <dsp:nvSpPr>
        <dsp:cNvPr id="0" name=""/>
        <dsp:cNvSpPr/>
      </dsp:nvSpPr>
      <dsp:spPr>
        <a:xfrm>
          <a:off x="213283" y="1114878"/>
          <a:ext cx="560085" cy="560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3CB653-AFE7-41B1-9DE2-53B981650444}">
      <dsp:nvSpPr>
        <dsp:cNvPr id="0" name=""/>
        <dsp:cNvSpPr/>
      </dsp:nvSpPr>
      <dsp:spPr>
        <a:xfrm>
          <a:off x="1183086" y="912088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Kombinují více testovaných modalit léčby a spojené léčebné postupy či režimy podávání</a:t>
          </a:r>
          <a:endParaRPr lang="en-US" sz="1500" kern="1200"/>
        </a:p>
      </dsp:txBody>
      <dsp:txXfrm>
        <a:off x="1183086" y="912088"/>
        <a:ext cx="2276207" cy="965664"/>
      </dsp:txXfrm>
    </dsp:sp>
    <dsp:sp modelId="{2421A574-B239-40C4-90FA-2A13EE1B3814}">
      <dsp:nvSpPr>
        <dsp:cNvPr id="0" name=""/>
        <dsp:cNvSpPr/>
      </dsp:nvSpPr>
      <dsp:spPr>
        <a:xfrm>
          <a:off x="3855906" y="912088"/>
          <a:ext cx="965664" cy="96566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36DD7D-CB4B-4E19-BA72-5B58852A4587}">
      <dsp:nvSpPr>
        <dsp:cNvPr id="0" name=""/>
        <dsp:cNvSpPr/>
      </dsp:nvSpPr>
      <dsp:spPr>
        <a:xfrm>
          <a:off x="4058695" y="1114878"/>
          <a:ext cx="560085" cy="5600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DCBDE-3088-44C7-98F8-D9C876F8C77F}">
      <dsp:nvSpPr>
        <dsp:cNvPr id="0" name=""/>
        <dsp:cNvSpPr/>
      </dsp:nvSpPr>
      <dsp:spPr>
        <a:xfrm>
          <a:off x="5028498" y="912088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Mohou testovat i současně diagnostické a přístrojové postupy ve vazbě na testované léky a nemoci</a:t>
          </a:r>
          <a:endParaRPr lang="en-US" sz="1500" kern="1200" dirty="0"/>
        </a:p>
      </dsp:txBody>
      <dsp:txXfrm>
        <a:off x="5028498" y="912088"/>
        <a:ext cx="2276207" cy="965664"/>
      </dsp:txXfrm>
    </dsp:sp>
    <dsp:sp modelId="{90ACBC8F-7372-43C5-BB33-6F6FB7130996}">
      <dsp:nvSpPr>
        <dsp:cNvPr id="0" name=""/>
        <dsp:cNvSpPr/>
      </dsp:nvSpPr>
      <dsp:spPr>
        <a:xfrm>
          <a:off x="10493" y="2646953"/>
          <a:ext cx="965664" cy="96566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07CF88-8BEE-47B5-AE43-959BD91404F9}">
      <dsp:nvSpPr>
        <dsp:cNvPr id="0" name=""/>
        <dsp:cNvSpPr/>
      </dsp:nvSpPr>
      <dsp:spPr>
        <a:xfrm>
          <a:off x="213283" y="2849742"/>
          <a:ext cx="560085" cy="5600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2D8E2-C04A-4525-94B6-18EF629CB8C4}">
      <dsp:nvSpPr>
        <dsp:cNvPr id="0" name=""/>
        <dsp:cNvSpPr/>
      </dsp:nvSpPr>
      <dsp:spPr>
        <a:xfrm>
          <a:off x="1183086" y="2646953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Testování více léků v rámci jedné studie</a:t>
          </a:r>
          <a:endParaRPr lang="en-US" sz="1500" kern="1200" dirty="0"/>
        </a:p>
      </dsp:txBody>
      <dsp:txXfrm>
        <a:off x="1183086" y="2646953"/>
        <a:ext cx="2276207" cy="965664"/>
      </dsp:txXfrm>
    </dsp:sp>
    <dsp:sp modelId="{623BFBF8-55F0-4C72-9BBA-5C11DC5F958E}">
      <dsp:nvSpPr>
        <dsp:cNvPr id="0" name=""/>
        <dsp:cNvSpPr/>
      </dsp:nvSpPr>
      <dsp:spPr>
        <a:xfrm>
          <a:off x="3855906" y="2646953"/>
          <a:ext cx="965664" cy="96566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CFBC9-F94F-45C6-91D4-538806DDB499}">
      <dsp:nvSpPr>
        <dsp:cNvPr id="0" name=""/>
        <dsp:cNvSpPr/>
      </dsp:nvSpPr>
      <dsp:spPr>
        <a:xfrm>
          <a:off x="4058695" y="2849742"/>
          <a:ext cx="560085" cy="56008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2D229-6CCC-4375-9E8D-876F87FF4776}">
      <dsp:nvSpPr>
        <dsp:cNvPr id="0" name=""/>
        <dsp:cNvSpPr/>
      </dsp:nvSpPr>
      <dsp:spPr>
        <a:xfrm>
          <a:off x="5028498" y="2646953"/>
          <a:ext cx="2276207" cy="965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/>
            <a:t>Testování biomarkerů, které nemocné dělí na skupiny s různou reakcí na testovanou látku</a:t>
          </a:r>
        </a:p>
      </dsp:txBody>
      <dsp:txXfrm>
        <a:off x="5028498" y="2646953"/>
        <a:ext cx="2276207" cy="9656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76B3F-2BB1-45BC-A69F-302687777B00}">
      <dsp:nvSpPr>
        <dsp:cNvPr id="0" name=""/>
        <dsp:cNvSpPr/>
      </dsp:nvSpPr>
      <dsp:spPr>
        <a:xfrm>
          <a:off x="212335" y="357689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293E73-E5B5-4C49-8023-7886AF3AB67B}">
      <dsp:nvSpPr>
        <dsp:cNvPr id="0" name=""/>
        <dsp:cNvSpPr/>
      </dsp:nvSpPr>
      <dsp:spPr>
        <a:xfrm>
          <a:off x="492877" y="638231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8B4C4-8554-46B4-93D0-7D9D6C2EC622}">
      <dsp:nvSpPr>
        <dsp:cNvPr id="0" name=""/>
        <dsp:cNvSpPr/>
      </dsp:nvSpPr>
      <dsp:spPr>
        <a:xfrm>
          <a:off x="1834517" y="35768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 dirty="0"/>
            <a:t>Efektivita: </a:t>
          </a:r>
          <a:r>
            <a:rPr lang="cs-CZ" sz="2100" kern="1200" dirty="0"/>
            <a:t> Jde o spojení několika studií a několika testovaných léků, klesá riziko selhání studie jako celku</a:t>
          </a:r>
          <a:endParaRPr lang="en-US" sz="2100" kern="1200" dirty="0"/>
        </a:p>
      </dsp:txBody>
      <dsp:txXfrm>
        <a:off x="1834517" y="357689"/>
        <a:ext cx="3148942" cy="1335915"/>
      </dsp:txXfrm>
    </dsp:sp>
    <dsp:sp modelId="{D49AB0FF-C2A0-4581-8C0A-8421E5721E1C}">
      <dsp:nvSpPr>
        <dsp:cNvPr id="0" name=""/>
        <dsp:cNvSpPr/>
      </dsp:nvSpPr>
      <dsp:spPr>
        <a:xfrm>
          <a:off x="5532139" y="357689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9208F0-7FE5-4F54-80E5-7CF71D9F9E8C}">
      <dsp:nvSpPr>
        <dsp:cNvPr id="0" name=""/>
        <dsp:cNvSpPr/>
      </dsp:nvSpPr>
      <dsp:spPr>
        <a:xfrm>
          <a:off x="5812681" y="638231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B63D1-F026-4954-9CD6-5338652AB7C3}">
      <dsp:nvSpPr>
        <dsp:cNvPr id="0" name=""/>
        <dsp:cNvSpPr/>
      </dsp:nvSpPr>
      <dsp:spPr>
        <a:xfrm>
          <a:off x="7154322" y="35768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/>
            <a:t>Operační efektivita: </a:t>
          </a:r>
          <a:r>
            <a:rPr lang="cs-CZ" sz="2100" kern="1200"/>
            <a:t>Léky mohou do studie vstupovat a vystupovat podle potřeby</a:t>
          </a:r>
          <a:endParaRPr lang="en-US" sz="2100" kern="1200"/>
        </a:p>
      </dsp:txBody>
      <dsp:txXfrm>
        <a:off x="7154322" y="357689"/>
        <a:ext cx="3148942" cy="1335915"/>
      </dsp:txXfrm>
    </dsp:sp>
    <dsp:sp modelId="{F7C084A9-2FA6-41CD-86B7-22A506F597DC}">
      <dsp:nvSpPr>
        <dsp:cNvPr id="0" name=""/>
        <dsp:cNvSpPr/>
      </dsp:nvSpPr>
      <dsp:spPr>
        <a:xfrm>
          <a:off x="212335" y="2387369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A04477-D93D-4AEE-8192-626A2DDD24EB}">
      <dsp:nvSpPr>
        <dsp:cNvPr id="0" name=""/>
        <dsp:cNvSpPr/>
      </dsp:nvSpPr>
      <dsp:spPr>
        <a:xfrm>
          <a:off x="492877" y="2667911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4FB5A-32AC-4C16-B55C-DFAE87D05E47}">
      <dsp:nvSpPr>
        <dsp:cNvPr id="0" name=""/>
        <dsp:cNvSpPr/>
      </dsp:nvSpPr>
      <dsp:spPr>
        <a:xfrm>
          <a:off x="1834517" y="238736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/>
            <a:t>Konzistentní výsledky: </a:t>
          </a:r>
          <a:r>
            <a:rPr lang="cs-CZ" sz="2100" kern="1200"/>
            <a:t>Všechny léky jsou testované stejným způsobem (bude jasné, který je nejlepší)</a:t>
          </a:r>
          <a:endParaRPr lang="en-US" sz="2100" kern="1200"/>
        </a:p>
      </dsp:txBody>
      <dsp:txXfrm>
        <a:off x="1834517" y="2387369"/>
        <a:ext cx="3148942" cy="1335915"/>
      </dsp:txXfrm>
    </dsp:sp>
    <dsp:sp modelId="{9D28CD70-3E09-4361-BCEF-E2003F483E25}">
      <dsp:nvSpPr>
        <dsp:cNvPr id="0" name=""/>
        <dsp:cNvSpPr/>
      </dsp:nvSpPr>
      <dsp:spPr>
        <a:xfrm>
          <a:off x="5532139" y="2387369"/>
          <a:ext cx="1335915" cy="1335915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554E0-844E-47E0-8E80-9F0A2F09874A}">
      <dsp:nvSpPr>
        <dsp:cNvPr id="0" name=""/>
        <dsp:cNvSpPr/>
      </dsp:nvSpPr>
      <dsp:spPr>
        <a:xfrm>
          <a:off x="5812681" y="2667911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2B246-1CC2-4391-AE22-C6E02BF540DB}">
      <dsp:nvSpPr>
        <dsp:cNvPr id="0" name=""/>
        <dsp:cNvSpPr/>
      </dsp:nvSpPr>
      <dsp:spPr>
        <a:xfrm>
          <a:off x="7154322" y="2387369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2100" b="1" kern="1200"/>
            <a:t>Výhody pro pacienta: </a:t>
          </a:r>
          <a:r>
            <a:rPr lang="cs-CZ" sz="2100" kern="1200"/>
            <a:t>Rychlejší dostupnost léku, než standardním postupem</a:t>
          </a:r>
          <a:endParaRPr lang="en-US" sz="2100" kern="1200"/>
        </a:p>
      </dsp:txBody>
      <dsp:txXfrm>
        <a:off x="7154322" y="2387369"/>
        <a:ext cx="3148942" cy="13359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18AC3-862F-114D-AEB2-C7305FDDE6B2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88D5AC-2364-4949-B86E-BBC07466E19F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Wearable technologie dokáží v reálném čase hodnotit – TF, saturaci, počet kroků, fyzickou aktivitu, spálené kalorie, kvalitu spánku, GPS</a:t>
          </a:r>
          <a:endParaRPr lang="en-US" sz="2500" kern="1200"/>
        </a:p>
      </dsp:txBody>
      <dsp:txXfrm>
        <a:off x="0" y="0"/>
        <a:ext cx="6492875" cy="1276350"/>
      </dsp:txXfrm>
    </dsp:sp>
    <dsp:sp modelId="{7BAEAED3-9CD2-0D45-BC08-358701620785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640EE-368A-0C4F-8798-A9A9DD66C5F1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Vývoj senzorů použitelných ve studiích na tělo, nebo i v těle</a:t>
          </a:r>
          <a:endParaRPr lang="en-US" sz="2500" kern="1200"/>
        </a:p>
      </dsp:txBody>
      <dsp:txXfrm>
        <a:off x="0" y="1276350"/>
        <a:ext cx="6492875" cy="1276350"/>
      </dsp:txXfrm>
    </dsp:sp>
    <dsp:sp modelId="{7B959D35-5AE3-BB44-950D-4913AAFB9BE5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14D68-128C-194B-B518-BD4E588B4341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Dochází k agresivnímu průniku technologie do studií</a:t>
          </a:r>
          <a:endParaRPr lang="en-US" sz="2500" kern="1200"/>
        </a:p>
      </dsp:txBody>
      <dsp:txXfrm>
        <a:off x="0" y="2552700"/>
        <a:ext cx="6492875" cy="1276350"/>
      </dsp:txXfrm>
    </dsp:sp>
    <dsp:sp modelId="{EB27FBB8-6F28-5B47-AA13-D690440E38AE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AF3124-880B-164E-9627-38330D0B1E23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/>
            <a:t>Používání mobilních technologií i při vyplnění dotazníků (limituje použití u starší populace)</a:t>
          </a:r>
          <a:endParaRPr lang="en-US" sz="2500" kern="1200"/>
        </a:p>
      </dsp:txBody>
      <dsp:txXfrm>
        <a:off x="0" y="3829050"/>
        <a:ext cx="6492875" cy="12763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997EB-D184-4632-AC3D-D3B3279267A5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F9CDAF-FAC4-442D-B11C-0E20FCA2E0D6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DD144-7E44-4935-876E-4A264D13FC67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Narůstá množství inclusion a exclusion kritérií u nabíraných pacientů</a:t>
          </a:r>
          <a:endParaRPr lang="en-US" sz="1600" kern="1200"/>
        </a:p>
      </dsp:txBody>
      <dsp:txXfrm>
        <a:off x="1172126" y="908559"/>
        <a:ext cx="2114937" cy="897246"/>
      </dsp:txXfrm>
    </dsp:sp>
    <dsp:sp modelId="{CEE1AA02-AA05-4A3A-8D2C-7B6BD4A6B011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C037EA-114A-4F9B-93E7-54F196F46A0F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5D2367-88E5-4A8E-9A01-F9BC861DBBDF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Plyne z toho limitovaný počet pacientů ve zkušených centrech</a:t>
          </a:r>
          <a:endParaRPr lang="en-US" sz="1600" kern="1200"/>
        </a:p>
      </dsp:txBody>
      <dsp:txXfrm>
        <a:off x="4745088" y="908559"/>
        <a:ext cx="2114937" cy="897246"/>
      </dsp:txXfrm>
    </dsp:sp>
    <dsp:sp modelId="{2EC0319B-0D0C-4528-B5CA-403E6E017109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439DB3-4FB6-4F81-8904-A1B36879DB41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EB52B0-817A-46E2-BE2B-F5B4A4ED6159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Nábor se bude přesouvat do médii a sociálních sítí</a:t>
          </a:r>
          <a:endParaRPr lang="en-US" sz="1600" kern="1200"/>
        </a:p>
      </dsp:txBody>
      <dsp:txXfrm>
        <a:off x="8318049" y="908559"/>
        <a:ext cx="2114937" cy="897246"/>
      </dsp:txXfrm>
    </dsp:sp>
    <dsp:sp modelId="{901A7C7B-B051-47E3-B556-C259952496B6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B18F4B-E8E0-43E9-9CBE-5EA411EA70C3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9E692-52C3-47F0-836C-AE1262638E1A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Nabraní pacienti budou častěji randomizováni ne proti placebu, ale  proti reálným datům (registry)</a:t>
          </a:r>
          <a:endParaRPr lang="en-US" sz="1600" kern="1200"/>
        </a:p>
      </dsp:txBody>
      <dsp:txXfrm>
        <a:off x="1172126" y="2545532"/>
        <a:ext cx="2114937" cy="897246"/>
      </dsp:txXfrm>
    </dsp:sp>
    <dsp:sp modelId="{30459183-75DB-454C-828D-2D531B1C99D2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9C03F-8551-462F-B369-16FD8702906A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9CA7F-6EF6-4F9C-83F7-0D7CD4F8A289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Budou hledáni lékaři, kteří mají specifické  pacienty i bez zkušeností v klinických hodnoceních</a:t>
          </a:r>
          <a:endParaRPr lang="en-US" sz="1600" kern="1200"/>
        </a:p>
      </dsp:txBody>
      <dsp:txXfrm>
        <a:off x="4745088" y="2545532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CB89F-3EB0-9F45-8237-C74690527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FF9D41-9B0F-7C49-9F20-5E47B88DF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28C3FD-8A83-0F4C-B8CC-FF6F77D0D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E6D57E-4A89-8A4E-A8D8-052B0493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E0B4AB-9545-6242-971A-1CB5B22A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7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98ED2-A0FA-EA42-BAFA-CD2CF2AA0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EF76F0-2071-634F-9695-CE8E93D20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CCEAFF-8495-334D-B38B-7168AC621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3723D4-620A-B34A-B1BD-C4906917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D5A6A7-A9D7-974A-BE0C-D7C2F0F66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7F2140-AE2E-CB4C-B483-8F4A8D7E1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1DE49CD-D127-8842-AF37-3ADF4358F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D3B873-E43C-1547-9303-B2990D99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00CDDB-BDD4-0648-A458-0A10013D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8E32CD-A52B-C84F-BAC4-AD36ACE2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59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B50F7-3827-064A-852F-A542B3A4E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D86E50-3C19-374F-AF82-FD36FAC80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214E77-D6D7-AE42-8CCD-E35E1DA3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07BECE-B675-614D-B5C8-7DE328C1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470A9F-9166-0A4D-BD91-D8EEB79E8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85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D0B53A-523F-8143-8917-E4A47E54D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C3D3B72-A32F-1240-B84D-EFCB6F557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284AC2-56F7-9A4E-80A5-F52B01AC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25EA2F-6051-8140-9090-40398C7EB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E5CCFD-4673-D64F-873B-0B2553015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C2791-23F0-F246-BE17-630BDCD95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9AF05F-3499-A54B-BBFA-BF6479996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DFF0C5F-4D70-1D45-952E-EEA3DC473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CD361D-CF3B-3B4D-926F-983E54EBE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DB166EF-B916-0840-B8E9-FB78396E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580A9B-0DDF-4E4E-806F-60A04D4C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69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F7EFCD-0C0C-3E41-898B-08E105AB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9BF0DB-BD49-6A46-972A-25AB400FA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3CB1BE-DBEB-5E4C-82FB-168FF1AAE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67E4F99-B83E-C34F-A52D-8C419D7B8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5F9F5A-F5E2-9347-94F7-C7FD705B7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4F94B1-3111-D04A-A35A-B627FF35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932923-FA9B-6F4F-950A-E88012E6E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9BF4D05-6CBE-CC4C-BED6-74E113A7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66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2AA99-82B3-8A44-BC09-1A31A773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48D336-F75D-2D43-8F61-FDE75A0C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011AA0-E010-6B4B-8525-A92E159A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4EEB76-ABB4-8546-A9D1-550C7278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73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AA81C7-E359-0647-A6D9-9CBB7CFD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85A7B3A-CD87-9341-AD61-E3F62039E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1A88230-2FE6-A74C-9C71-28150D2AC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2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05E8B-D41E-0B49-B08B-0FE2564A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9D5D26-9F15-4048-B788-76B5C6BFC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EF933D-9DB6-E24B-AAF4-1B4CCCDFCA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263D84C-784F-AD4B-B578-FB03673C7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5C0B86-6F7C-F74A-A855-64CAE1DB7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C8C5D7B-5962-A449-9C12-AD074D5F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22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51F24-46EE-084C-824C-15D523EBB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4C1AEE8-0E66-6643-89AC-86E1B8E57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ADFD04C-C892-D547-AAEF-DD94CBE8D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2D7036-392D-7A4B-AFF6-A76919D18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3427D0-64FD-FD41-A15F-5720A87C8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434C6B-AC32-5241-A663-FC8E7ED5B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98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C70697-D6F7-2D4D-8DC3-E8BFDDF7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C01DAA-98EE-734B-B72C-E76713443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17F3A8-5D10-934F-B0C7-5C3858F7F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4E9D1-C17B-1C43-968B-1CEEF5B37914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CAF1D6-0EDB-F445-B70E-8FB86FD0E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2F9740-CB7C-1345-A298-F1185D30D2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FEE9-3618-B248-BE60-718C8E8FA8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00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55D3DDA8-703F-E345-8273-D494101F9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Autofit/>
          </a:bodyPr>
          <a:lstStyle/>
          <a:p>
            <a:r>
              <a:rPr lang="cs-CZ" sz="4000" dirty="0"/>
              <a:t>Mgr. Pavlína Prosecká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8AECC0-3378-464F-AAE9-D1812A713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cs-CZ" sz="5400" b="1" dirty="0">
                <a:solidFill>
                  <a:schemeClr val="bg2"/>
                </a:solidFill>
              </a:rPr>
              <a:t>Quo </a:t>
            </a:r>
            <a:r>
              <a:rPr lang="cs-CZ" sz="5400" b="1" dirty="0" err="1">
                <a:solidFill>
                  <a:schemeClr val="bg2"/>
                </a:solidFill>
              </a:rPr>
              <a:t>vadis</a:t>
            </a:r>
            <a:r>
              <a:rPr lang="cs-CZ" sz="5400" b="1" dirty="0">
                <a:solidFill>
                  <a:schemeClr val="bg2"/>
                </a:solidFill>
              </a:rPr>
              <a:t> klinické studie?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34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E7B0375-555F-E247-ADB2-AF1606C1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cs-CZ" sz="2400">
                <a:solidFill>
                  <a:srgbClr val="FFFFFF"/>
                </a:solidFill>
              </a:rPr>
              <a:t>Kombinované klinické studie Adaptive Platform Trials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6E42EE-B89A-481D-9EFD-B10A833DDC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288339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24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Arrow Connector 13"/>
          <p:cNvCxnSpPr/>
          <p:nvPr/>
        </p:nvCxnSpPr>
        <p:spPr>
          <a:xfrm flipV="1">
            <a:off x="8795784" y="827088"/>
            <a:ext cx="729216" cy="2280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7" name="TextBox 14"/>
          <p:cNvSpPr txBox="1">
            <a:spLocks noChangeArrowheads="1"/>
          </p:cNvSpPr>
          <p:nvPr/>
        </p:nvSpPr>
        <p:spPr bwMode="auto">
          <a:xfrm>
            <a:off x="9525000" y="685800"/>
            <a:ext cx="635970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CT*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53646" y="5257800"/>
            <a:ext cx="7623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TT=Targeted therapy, CT=chemotherapy (</a:t>
            </a:r>
            <a:r>
              <a:rPr lang="en-US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docetaxel</a:t>
            </a:r>
            <a:r>
              <a:rPr lang="en-US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gemcitabine), E=</a:t>
            </a:r>
            <a:r>
              <a:rPr lang="en-US" err="1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erlotinib</a:t>
            </a:r>
            <a:endParaRPr lang="en-US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Left Bracket 17"/>
          <p:cNvSpPr/>
          <p:nvPr/>
        </p:nvSpPr>
        <p:spPr>
          <a:xfrm rot="5400000">
            <a:off x="5600977" y="-647423"/>
            <a:ext cx="381000" cy="3657045"/>
          </a:xfrm>
          <a:prstGeom prst="leftBracket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504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8209" name="TextBox 11"/>
          <p:cNvSpPr txBox="1">
            <a:spLocks noChangeArrowheads="1"/>
          </p:cNvSpPr>
          <p:nvPr/>
        </p:nvSpPr>
        <p:spPr bwMode="auto">
          <a:xfrm>
            <a:off x="4845178" y="152400"/>
            <a:ext cx="2501647" cy="36933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PROTOCOL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715000" y="1676401"/>
            <a:ext cx="1676400" cy="2715399"/>
            <a:chOff x="5748798" y="1828800"/>
            <a:chExt cx="1676400" cy="2715399"/>
          </a:xfrm>
        </p:grpSpPr>
        <p:sp>
          <p:nvSpPr>
            <p:cNvPr id="40" name="TextBox 2"/>
            <p:cNvSpPr txBox="1">
              <a:spLocks noChangeArrowheads="1"/>
            </p:cNvSpPr>
            <p:nvPr/>
          </p:nvSpPr>
          <p:spPr bwMode="auto">
            <a:xfrm>
              <a:off x="5901198" y="1828800"/>
              <a:ext cx="1328184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Biomarker C</a:t>
              </a:r>
            </a:p>
          </p:txBody>
        </p:sp>
        <p:sp>
          <p:nvSpPr>
            <p:cNvPr id="41" name="TextBox 3"/>
            <p:cNvSpPr txBox="1">
              <a:spLocks noChangeArrowheads="1"/>
            </p:cNvSpPr>
            <p:nvPr/>
          </p:nvSpPr>
          <p:spPr bwMode="auto">
            <a:xfrm>
              <a:off x="5748798" y="2907268"/>
              <a:ext cx="940770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TT C+CT</a:t>
              </a:r>
            </a:p>
          </p:txBody>
        </p:sp>
        <p:sp>
          <p:nvSpPr>
            <p:cNvPr id="42" name="TextBox 4"/>
            <p:cNvSpPr txBox="1">
              <a:spLocks noChangeArrowheads="1"/>
            </p:cNvSpPr>
            <p:nvPr/>
          </p:nvSpPr>
          <p:spPr bwMode="auto">
            <a:xfrm>
              <a:off x="6763211" y="2895600"/>
              <a:ext cx="661987" cy="3693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CT*</a:t>
              </a:r>
            </a:p>
          </p:txBody>
        </p:sp>
        <p:grpSp>
          <p:nvGrpSpPr>
            <p:cNvPr id="43" name="Group 42"/>
            <p:cNvGrpSpPr/>
            <p:nvPr/>
          </p:nvGrpSpPr>
          <p:grpSpPr>
            <a:xfrm rot="5400000">
              <a:off x="6263148" y="2228850"/>
              <a:ext cx="495300" cy="762000"/>
              <a:chOff x="3962400" y="1752600"/>
              <a:chExt cx="990600" cy="762000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V="1">
                <a:off x="3962400" y="1752600"/>
                <a:ext cx="9906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3962400" y="2133600"/>
                <a:ext cx="9906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Right Brace 45"/>
            <p:cNvSpPr/>
            <p:nvPr/>
          </p:nvSpPr>
          <p:spPr>
            <a:xfrm rot="5400000">
              <a:off x="6356874" y="2970276"/>
              <a:ext cx="155448" cy="91440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55999" y="3620869"/>
              <a:ext cx="1390253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/>
                <a:t>Endpoint</a:t>
              </a:r>
            </a:p>
            <a:p>
              <a:pPr algn="ctr"/>
              <a:r>
                <a:rPr lang="en-US"/>
                <a:t>(Interim PFS)</a:t>
              </a:r>
            </a:p>
            <a:p>
              <a:pPr algn="ctr"/>
              <a:r>
                <a:rPr lang="en-US"/>
                <a:t>OS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10000" y="1676401"/>
            <a:ext cx="1482188" cy="2715399"/>
            <a:chOff x="5748798" y="1828800"/>
            <a:chExt cx="1482188" cy="2715399"/>
          </a:xfrm>
        </p:grpSpPr>
        <p:sp>
          <p:nvSpPr>
            <p:cNvPr id="50" name="TextBox 2"/>
            <p:cNvSpPr txBox="1">
              <a:spLocks noChangeArrowheads="1"/>
            </p:cNvSpPr>
            <p:nvPr/>
          </p:nvSpPr>
          <p:spPr bwMode="auto">
            <a:xfrm>
              <a:off x="5901198" y="1828800"/>
              <a:ext cx="1329788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Biomarker </a:t>
              </a:r>
              <a:r>
                <a:rPr lang="el-GR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Β</a:t>
              </a:r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1" name="TextBox 3"/>
            <p:cNvSpPr txBox="1">
              <a:spLocks noChangeArrowheads="1"/>
            </p:cNvSpPr>
            <p:nvPr/>
          </p:nvSpPr>
          <p:spPr bwMode="auto">
            <a:xfrm>
              <a:off x="5748798" y="2907268"/>
              <a:ext cx="59016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TT B</a:t>
              </a:r>
            </a:p>
          </p:txBody>
        </p:sp>
        <p:sp>
          <p:nvSpPr>
            <p:cNvPr id="52" name="TextBox 4"/>
            <p:cNvSpPr txBox="1">
              <a:spLocks noChangeArrowheads="1"/>
            </p:cNvSpPr>
            <p:nvPr/>
          </p:nvSpPr>
          <p:spPr bwMode="auto">
            <a:xfrm>
              <a:off x="6510798" y="2895600"/>
              <a:ext cx="661987" cy="3693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CT*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 rot="5400000">
              <a:off x="6263148" y="2228850"/>
              <a:ext cx="495300" cy="762000"/>
              <a:chOff x="3962400" y="1752600"/>
              <a:chExt cx="990600" cy="762000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V="1">
                <a:off x="3962400" y="1752600"/>
                <a:ext cx="9906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3962400" y="2133600"/>
                <a:ext cx="9906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Right Brace 53"/>
            <p:cNvSpPr/>
            <p:nvPr/>
          </p:nvSpPr>
          <p:spPr>
            <a:xfrm rot="5400000">
              <a:off x="6356874" y="2970276"/>
              <a:ext cx="155448" cy="91440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755999" y="3620869"/>
              <a:ext cx="1390253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/>
                <a:t>Endpoint</a:t>
              </a:r>
            </a:p>
            <a:p>
              <a:pPr algn="ctr"/>
              <a:r>
                <a:rPr lang="en-US"/>
                <a:t>(Interim PFS)</a:t>
              </a:r>
            </a:p>
            <a:p>
              <a:pPr algn="ctr"/>
              <a:r>
                <a:rPr lang="en-US"/>
                <a:t>OS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752600" y="1676401"/>
            <a:ext cx="1490202" cy="2715399"/>
            <a:chOff x="5748798" y="1828800"/>
            <a:chExt cx="1490202" cy="2715399"/>
          </a:xfrm>
        </p:grpSpPr>
        <p:sp>
          <p:nvSpPr>
            <p:cNvPr id="59" name="TextBox 2"/>
            <p:cNvSpPr txBox="1">
              <a:spLocks noChangeArrowheads="1"/>
            </p:cNvSpPr>
            <p:nvPr/>
          </p:nvSpPr>
          <p:spPr bwMode="auto">
            <a:xfrm>
              <a:off x="5901198" y="1828800"/>
              <a:ext cx="1337802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Biomarker A</a:t>
              </a:r>
            </a:p>
          </p:txBody>
        </p:sp>
        <p:sp>
          <p:nvSpPr>
            <p:cNvPr id="60" name="TextBox 3"/>
            <p:cNvSpPr txBox="1">
              <a:spLocks noChangeArrowheads="1"/>
            </p:cNvSpPr>
            <p:nvPr/>
          </p:nvSpPr>
          <p:spPr bwMode="auto">
            <a:xfrm>
              <a:off x="5748798" y="2907268"/>
              <a:ext cx="598177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TT A</a:t>
              </a:r>
            </a:p>
          </p:txBody>
        </p:sp>
        <p:sp>
          <p:nvSpPr>
            <p:cNvPr id="61" name="TextBox 4"/>
            <p:cNvSpPr txBox="1">
              <a:spLocks noChangeArrowheads="1"/>
            </p:cNvSpPr>
            <p:nvPr/>
          </p:nvSpPr>
          <p:spPr bwMode="auto">
            <a:xfrm>
              <a:off x="6510798" y="2895600"/>
              <a:ext cx="661987" cy="3693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CT*</a:t>
              </a:r>
            </a:p>
          </p:txBody>
        </p:sp>
        <p:grpSp>
          <p:nvGrpSpPr>
            <p:cNvPr id="62" name="Group 61"/>
            <p:cNvGrpSpPr/>
            <p:nvPr/>
          </p:nvGrpSpPr>
          <p:grpSpPr>
            <a:xfrm rot="5400000">
              <a:off x="6263148" y="2228850"/>
              <a:ext cx="495300" cy="762000"/>
              <a:chOff x="3962400" y="1752600"/>
              <a:chExt cx="990600" cy="762000"/>
            </a:xfrm>
          </p:grpSpPr>
          <p:cxnSp>
            <p:nvCxnSpPr>
              <p:cNvPr id="65" name="Straight Arrow Connector 64"/>
              <p:cNvCxnSpPr/>
              <p:nvPr/>
            </p:nvCxnSpPr>
            <p:spPr>
              <a:xfrm flipV="1">
                <a:off x="3962400" y="1752600"/>
                <a:ext cx="9906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>
                <a:off x="3962400" y="2133600"/>
                <a:ext cx="9906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Right Brace 62"/>
            <p:cNvSpPr/>
            <p:nvPr/>
          </p:nvSpPr>
          <p:spPr>
            <a:xfrm rot="5400000">
              <a:off x="6356874" y="2970276"/>
              <a:ext cx="155448" cy="91440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756000" y="3620869"/>
              <a:ext cx="1390252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/>
                <a:t>Endpoint</a:t>
              </a:r>
            </a:p>
            <a:p>
              <a:pPr algn="ctr"/>
              <a:r>
                <a:rPr lang="en-US"/>
                <a:t>(Interim PFS)</a:t>
              </a:r>
            </a:p>
            <a:p>
              <a:pPr algn="ctr"/>
              <a:r>
                <a:rPr lang="en-US"/>
                <a:t>OS</a:t>
              </a:r>
            </a:p>
          </p:txBody>
        </p:sp>
      </p:grpSp>
      <p:sp>
        <p:nvSpPr>
          <p:cNvPr id="67" name="TextBox 11"/>
          <p:cNvSpPr txBox="1">
            <a:spLocks noChangeArrowheads="1"/>
          </p:cNvSpPr>
          <p:nvPr/>
        </p:nvSpPr>
        <p:spPr bwMode="auto">
          <a:xfrm>
            <a:off x="4753962" y="685801"/>
            <a:ext cx="2104038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CNB/CLIA Biomarker</a:t>
            </a:r>
          </a:p>
          <a:p>
            <a:pPr>
              <a:defRPr/>
            </a:pPr>
            <a: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Profiling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892016" y="1676401"/>
            <a:ext cx="1632984" cy="2715399"/>
            <a:chOff x="5748798" y="1828800"/>
            <a:chExt cx="1632984" cy="2715399"/>
          </a:xfrm>
        </p:grpSpPr>
        <p:sp>
          <p:nvSpPr>
            <p:cNvPr id="70" name="TextBox 2"/>
            <p:cNvSpPr txBox="1">
              <a:spLocks noChangeArrowheads="1"/>
            </p:cNvSpPr>
            <p:nvPr/>
          </p:nvSpPr>
          <p:spPr bwMode="auto">
            <a:xfrm>
              <a:off x="5901198" y="1828800"/>
              <a:ext cx="1347420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Biomarker D</a:t>
              </a:r>
            </a:p>
          </p:txBody>
        </p:sp>
        <p:sp>
          <p:nvSpPr>
            <p:cNvPr id="71" name="TextBox 3"/>
            <p:cNvSpPr txBox="1">
              <a:spLocks noChangeArrowheads="1"/>
            </p:cNvSpPr>
            <p:nvPr/>
          </p:nvSpPr>
          <p:spPr bwMode="auto">
            <a:xfrm>
              <a:off x="5748798" y="2907268"/>
              <a:ext cx="835422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TT D+E</a:t>
              </a:r>
            </a:p>
          </p:txBody>
        </p:sp>
        <p:sp>
          <p:nvSpPr>
            <p:cNvPr id="72" name="TextBox 4"/>
            <p:cNvSpPr txBox="1">
              <a:spLocks noChangeArrowheads="1"/>
            </p:cNvSpPr>
            <p:nvPr/>
          </p:nvSpPr>
          <p:spPr bwMode="auto">
            <a:xfrm>
              <a:off x="6719795" y="2895600"/>
              <a:ext cx="661987" cy="3693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E*</a:t>
              </a:r>
            </a:p>
          </p:txBody>
        </p:sp>
        <p:grpSp>
          <p:nvGrpSpPr>
            <p:cNvPr id="73" name="Group 72"/>
            <p:cNvGrpSpPr/>
            <p:nvPr/>
          </p:nvGrpSpPr>
          <p:grpSpPr>
            <a:xfrm rot="5400000">
              <a:off x="6263148" y="2228850"/>
              <a:ext cx="495300" cy="762000"/>
              <a:chOff x="3962400" y="1752600"/>
              <a:chExt cx="990600" cy="762000"/>
            </a:xfrm>
          </p:grpSpPr>
          <p:cxnSp>
            <p:nvCxnSpPr>
              <p:cNvPr id="76" name="Straight Arrow Connector 75"/>
              <p:cNvCxnSpPr/>
              <p:nvPr/>
            </p:nvCxnSpPr>
            <p:spPr>
              <a:xfrm flipV="1">
                <a:off x="3962400" y="1752600"/>
                <a:ext cx="9906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>
                <a:off x="3962400" y="2133600"/>
                <a:ext cx="990600" cy="38100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Right Brace 73"/>
            <p:cNvSpPr/>
            <p:nvPr/>
          </p:nvSpPr>
          <p:spPr>
            <a:xfrm rot="5400000">
              <a:off x="6356874" y="2970276"/>
              <a:ext cx="155448" cy="914400"/>
            </a:xfrm>
            <a:prstGeom prst="rightBrac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755999" y="3620869"/>
              <a:ext cx="1390253" cy="9233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/>
                <a:t>Endpoint</a:t>
              </a:r>
            </a:p>
            <a:p>
              <a:pPr algn="ctr"/>
              <a:r>
                <a:rPr lang="en-US"/>
                <a:t>(Interim PFS)</a:t>
              </a:r>
            </a:p>
            <a:p>
              <a:pPr algn="ctr"/>
              <a:r>
                <a:rPr lang="en-US"/>
                <a:t>OS</a:t>
              </a:r>
            </a:p>
          </p:txBody>
        </p:sp>
      </p:grpSp>
      <p:sp>
        <p:nvSpPr>
          <p:cNvPr id="48" name="TextBox 14"/>
          <p:cNvSpPr txBox="1">
            <a:spLocks noChangeArrowheads="1"/>
          </p:cNvSpPr>
          <p:nvPr/>
        </p:nvSpPr>
        <p:spPr bwMode="auto">
          <a:xfrm>
            <a:off x="9525000" y="1154669"/>
            <a:ext cx="635970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AntiPD1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8863014" y="1055132"/>
            <a:ext cx="661987" cy="3164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5" name="TextBox 11"/>
          <p:cNvSpPr txBox="1">
            <a:spLocks noChangeArrowheads="1"/>
          </p:cNvSpPr>
          <p:nvPr/>
        </p:nvSpPr>
        <p:spPr bwMode="auto">
          <a:xfrm>
            <a:off x="7814676" y="725270"/>
            <a:ext cx="1176925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Unkn-Neg</a:t>
            </a:r>
            <a: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r>
              <a: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biomarker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6500" y="6260976"/>
            <a:ext cx="4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Courtesy of: </a:t>
            </a:r>
            <a:r>
              <a:rPr lang="en-US" err="1"/>
              <a:t>Vali</a:t>
            </a:r>
            <a:r>
              <a:rPr lang="en-US"/>
              <a:t> </a:t>
            </a:r>
            <a:r>
              <a:rPr lang="en-US" err="1"/>
              <a:t>Papadimitrakopoulou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63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9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US"/>
              <a:t>Výhody master protokolu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4A5C47-4AD5-4327-ACCB-8285D18C3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647760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1765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819F336-0726-C24C-9ABE-BDB956578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Mobilní technologie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799863F-10EF-4C41-80CC-99E97D759C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85198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0262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4E101-A943-6D46-BCF1-428943C5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Nábor pacientů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A2FE4CA-6BD0-4E1A-B69C-CEA8A23CA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0500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7534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B817A9-CA43-9649-A10B-694421787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 co testovaný subjekt? </a:t>
            </a:r>
            <a:br>
              <a:rPr lang="cs-CZ">
                <a:solidFill>
                  <a:srgbClr val="FFFFFF"/>
                </a:solidFill>
              </a:rPr>
            </a:br>
            <a:endParaRPr lang="cs-CZ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F6F0220-B42E-4B34-BF0F-5370955B85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85202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5064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777F8-5FE1-124A-A251-0D3450063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Tým pro klinické studie</a:t>
            </a:r>
            <a:endParaRPr lang="cs-CZ" dirty="0"/>
          </a:p>
        </p:txBody>
      </p:sp>
      <p:graphicFrame>
        <p:nvGraphicFramePr>
          <p:cNvPr id="17" name="Zástupný obsah 2">
            <a:extLst>
              <a:ext uri="{FF2B5EF4-FFF2-40B4-BE49-F238E27FC236}">
                <a16:creationId xmlns:a16="http://schemas.microsoft.com/office/drawing/2014/main" id="{279FEC48-5BEF-4E78-BE62-0BDB7D9AB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5219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6672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DBBD5FA-29C9-224A-9489-EAF9BEAD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Budoucnost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30A3F95-94D2-4D65-AABF-03CE91189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10971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626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12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14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55823B-8153-4846-A047-C6AD9AF56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Odkud jdeme a kam - centra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51A826-E3E1-974D-8CBC-26D886802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700" b="1" dirty="0"/>
              <a:t>Minulost</a:t>
            </a:r>
          </a:p>
          <a:p>
            <a:r>
              <a:rPr lang="cs-CZ" sz="1700" dirty="0"/>
              <a:t>Hlavním hybatelem je lékař patřičné odbornosti a možná ještě sestra ochotná přidat práci ve studii ke svým běžným povinnostem</a:t>
            </a:r>
          </a:p>
          <a:p>
            <a:r>
              <a:rPr lang="cs-CZ" sz="1700" dirty="0"/>
              <a:t>Vyšetření studiových pacientů v běhu, při řešení běžných povinností</a:t>
            </a:r>
          </a:p>
          <a:p>
            <a:r>
              <a:rPr lang="cs-CZ" sz="1700" dirty="0"/>
              <a:t>Data zadána až po vyřešení akutních pacientů tj. pozdě</a:t>
            </a:r>
          </a:p>
          <a:p>
            <a:r>
              <a:rPr lang="cs-CZ" sz="1700" dirty="0"/>
              <a:t>Studijní medikace skladována na centru</a:t>
            </a:r>
          </a:p>
          <a:p>
            <a:r>
              <a:rPr lang="cs-CZ" sz="1700" dirty="0"/>
              <a:t>Odběry většinou na centru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3D8312-7B38-4E41-88F2-F26B792D6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700" b="1" dirty="0"/>
              <a:t>Současnost</a:t>
            </a:r>
          </a:p>
          <a:p>
            <a:r>
              <a:rPr lang="cs-CZ" sz="1700" dirty="0"/>
              <a:t>Tým věnující se klinické studii</a:t>
            </a:r>
          </a:p>
          <a:p>
            <a:r>
              <a:rPr lang="cs-CZ" sz="1700" dirty="0"/>
              <a:t>Lékař se zkušeností v oblasti klinických studií</a:t>
            </a:r>
          </a:p>
          <a:p>
            <a:r>
              <a:rPr lang="cs-CZ" sz="1700" dirty="0"/>
              <a:t>Koordinátor pro klinické studie často hlavní manažer průběhu studie</a:t>
            </a:r>
          </a:p>
          <a:p>
            <a:r>
              <a:rPr lang="cs-CZ" sz="1700" dirty="0"/>
              <a:t>Studijní sestra</a:t>
            </a:r>
          </a:p>
          <a:p>
            <a:r>
              <a:rPr lang="cs-CZ" sz="1700" dirty="0"/>
              <a:t>Studijní medikace skladována v lékárně – farmaceut je součástí týmu</a:t>
            </a:r>
          </a:p>
          <a:p>
            <a:r>
              <a:rPr lang="cs-CZ" sz="1700" dirty="0"/>
              <a:t>Odběry většinou odesílány do centrální laboratoře</a:t>
            </a: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69815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1DEE0D-3023-C845-B881-08742AD8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Odkud jdeme a kam - CRO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9704F4-DF7B-3141-8A60-5C1C565B0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Minulost</a:t>
            </a:r>
          </a:p>
          <a:p>
            <a:r>
              <a:rPr lang="cs-CZ" sz="2000" dirty="0"/>
              <a:t>Monitor opakovaně přítomen na centru</a:t>
            </a:r>
          </a:p>
          <a:p>
            <a:r>
              <a:rPr lang="cs-CZ" sz="2000" dirty="0"/>
              <a:t>Studie probíhá bez větších změn</a:t>
            </a:r>
          </a:p>
          <a:p>
            <a:r>
              <a:rPr lang="cs-CZ" sz="2000" dirty="0"/>
              <a:t>Nábor trvá delší dobu s pomalým rozjezdem studie</a:t>
            </a:r>
          </a:p>
          <a:p>
            <a:r>
              <a:rPr lang="cs-CZ" sz="2000" dirty="0"/>
              <a:t>Klidnější průběh studie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B791F7-1452-454A-8C78-D84AEFEC5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/>
              <a:t>Současnost</a:t>
            </a:r>
          </a:p>
          <a:p>
            <a:r>
              <a:rPr lang="cs-CZ" sz="2000" dirty="0" err="1"/>
              <a:t>Remote</a:t>
            </a:r>
            <a:r>
              <a:rPr lang="cs-CZ" sz="2000" dirty="0"/>
              <a:t> monitoring </a:t>
            </a:r>
          </a:p>
          <a:p>
            <a:r>
              <a:rPr lang="cs-CZ" sz="2000" dirty="0"/>
              <a:t>Časté změny protokolu</a:t>
            </a:r>
          </a:p>
          <a:p>
            <a:r>
              <a:rPr lang="cs-CZ" sz="2000" dirty="0"/>
              <a:t>Změny </a:t>
            </a:r>
            <a:r>
              <a:rPr lang="cs-CZ" sz="2000" dirty="0" err="1"/>
              <a:t>inclusion</a:t>
            </a:r>
            <a:r>
              <a:rPr lang="cs-CZ" sz="2000" dirty="0"/>
              <a:t> kritérií</a:t>
            </a:r>
          </a:p>
          <a:p>
            <a:r>
              <a:rPr lang="cs-CZ" sz="2000" dirty="0"/>
              <a:t>Změny osoby </a:t>
            </a:r>
            <a:r>
              <a:rPr lang="cs-CZ" sz="2000" dirty="0" err="1"/>
              <a:t>monitora</a:t>
            </a:r>
            <a:r>
              <a:rPr lang="cs-CZ" sz="2000" dirty="0"/>
              <a:t> i CRO</a:t>
            </a:r>
          </a:p>
          <a:p>
            <a:r>
              <a:rPr lang="cs-CZ" sz="2000" dirty="0"/>
              <a:t>Tlak na rychlé nabírání pacientů</a:t>
            </a:r>
          </a:p>
          <a:p>
            <a:r>
              <a:rPr lang="cs-CZ" sz="2000" dirty="0"/>
              <a:t>Pokud centrum rychle nezařadí pacienta tak je zrušeno</a:t>
            </a:r>
          </a:p>
          <a:p>
            <a:r>
              <a:rPr lang="cs-CZ" sz="2000" dirty="0"/>
              <a:t>Rychlejší tempo, větší riziko vzniku chyby</a:t>
            </a:r>
          </a:p>
        </p:txBody>
      </p:sp>
    </p:spTree>
    <p:extLst>
      <p:ext uri="{BB962C8B-B14F-4D97-AF65-F5344CB8AC3E}">
        <p14:creationId xmlns:p14="http://schemas.microsoft.com/office/powerpoint/2010/main" val="231495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949FBA-46EF-0B43-AA7A-0B8F543C8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Typologie monitorů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D88F2E6-814C-44A8-9040-016A75E38C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96715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14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5" name="Nadpis 4">
            <a:extLst>
              <a:ext uri="{FF2B5EF4-FFF2-40B4-BE49-F238E27FC236}">
                <a16:creationId xmlns:a16="http://schemas.microsoft.com/office/drawing/2014/main" id="{D441A84E-F4D6-3E47-B0D9-973EE1356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Pozitiva vývoje</a:t>
            </a:r>
          </a:p>
        </p:txBody>
      </p:sp>
      <p:graphicFrame>
        <p:nvGraphicFramePr>
          <p:cNvPr id="8" name="Zástupný obsah 5">
            <a:extLst>
              <a:ext uri="{FF2B5EF4-FFF2-40B4-BE49-F238E27FC236}">
                <a16:creationId xmlns:a16="http://schemas.microsoft.com/office/drawing/2014/main" id="{9905CD85-C30A-45D8-903C-036306709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94487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17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F541208-917A-A84E-A654-FF329EE31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Sporné body vývoje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74E7DCE-7878-473B-80FC-FE575FB36B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87918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199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E4F9F79B-A093-478E-96B5-EE02BC93A8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831888-9D4B-424B-87E2-06B19E9E7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4526280"/>
            <a:ext cx="7410681" cy="1737360"/>
          </a:xfrm>
        </p:spPr>
        <p:txBody>
          <a:bodyPr>
            <a:normAutofit/>
          </a:bodyPr>
          <a:lstStyle/>
          <a:p>
            <a:r>
              <a:rPr lang="cs-CZ" sz="4800"/>
              <a:t>Vývoj administrativy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6CA860-7033-A547-8E57-DDE8693FA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595293"/>
            <a:ext cx="5676637" cy="3463951"/>
          </a:xfrm>
        </p:spPr>
        <p:txBody>
          <a:bodyPr anchor="ctr">
            <a:normAutofit/>
          </a:bodyPr>
          <a:lstStyle/>
          <a:p>
            <a:r>
              <a:rPr lang="cs-CZ" sz="1800"/>
              <a:t>Přes vývoj technologie dochází k nárůstu administrativy</a:t>
            </a:r>
          </a:p>
          <a:p>
            <a:r>
              <a:rPr lang="cs-CZ" sz="1800"/>
              <a:t>Náročnost administrativy (skenování dokumentů)</a:t>
            </a:r>
          </a:p>
          <a:p>
            <a:r>
              <a:rPr lang="cs-CZ" sz="1800"/>
              <a:t>Formalizace studií bez zájmu na realitě “hlavně mít vše zapsáno“</a:t>
            </a:r>
          </a:p>
          <a:p>
            <a:r>
              <a:rPr lang="cs-CZ" sz="1800"/>
              <a:t>“Dej blbci funkci a vymyslí lejstro“ lze dnes realizovat ještě rychleji. Díky kopírování probíhá tvorba formulářů rychlostí blesku. Smysluplnost těchto formulářů pro více než jednoho člověka je často problematická. </a:t>
            </a:r>
          </a:p>
          <a:p>
            <a:pPr marL="0" indent="0">
              <a:buNone/>
            </a:pPr>
            <a:endParaRPr lang="cs-CZ" sz="180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DA930E1-39BE-464D-8264-0AC2DF2D788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7" r="14796" b="-1"/>
          <a:stretch/>
        </p:blipFill>
        <p:spPr bwMode="auto">
          <a:xfrm>
            <a:off x="6492114" y="10"/>
            <a:ext cx="5699887" cy="405923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noFill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C22394-EBC2-4FAF-A555-6C02D589EE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1508760" y="3431556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F7194F93-1F71-4A70-9DF1-28F1837711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1147" y="5004581"/>
            <a:ext cx="962395" cy="962395"/>
          </a:xfrm>
          <a:prstGeom prst="ellipse">
            <a:avLst/>
          </a:prstGeom>
          <a:solidFill>
            <a:srgbClr val="9F6B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BBC0C84-DC2A-43AE-9576-0A44295E8B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63725" y="4865965"/>
            <a:ext cx="293695" cy="293695"/>
          </a:xfrm>
          <a:prstGeom prst="ellipse">
            <a:avLst/>
          </a:prstGeom>
          <a:solidFill>
            <a:srgbClr val="CE9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22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83C1BA6B-1F23-BB46-83B4-548B30B93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Management rizik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1DD71181-A926-4C57-B758-BA0D02527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217351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3548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6B2B97-5AAB-8344-98B4-13B6B870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Personalizovaná medicína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DABC740-85E1-43BB-8DD6-F820ECE688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9251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5173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1. Quo vadis, clinical trials Prosecká[20190606114030712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1001</Words>
  <Application>Microsoft Office PowerPoint</Application>
  <PresentationFormat>Širokoúhlá obrazovka</PresentationFormat>
  <Paragraphs>140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Quo vadis klinické studie? </vt:lpstr>
      <vt:lpstr>Odkud jdeme a kam - centra</vt:lpstr>
      <vt:lpstr>Odkud jdeme a kam - CRO</vt:lpstr>
      <vt:lpstr>Typologie monitorů</vt:lpstr>
      <vt:lpstr>Pozitiva vývoje</vt:lpstr>
      <vt:lpstr>Sporné body vývoje</vt:lpstr>
      <vt:lpstr>Vývoj administrativy</vt:lpstr>
      <vt:lpstr>Management rizik</vt:lpstr>
      <vt:lpstr>Personalizovaná medicína</vt:lpstr>
      <vt:lpstr>Kombinované klinické studie Adaptive Platform Trials</vt:lpstr>
      <vt:lpstr>Prezentace aplikace PowerPoint</vt:lpstr>
      <vt:lpstr>Výhody master protokolu</vt:lpstr>
      <vt:lpstr>Mobilní technologie</vt:lpstr>
      <vt:lpstr>Nábor pacientů</vt:lpstr>
      <vt:lpstr>A co testovaný subjekt?  </vt:lpstr>
      <vt:lpstr>Tým pro klinické studie</vt:lpstr>
      <vt:lpstr>Budoucnost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 vadis klinické studie? </dc:title>
  <dc:creator>Robert Prosecký</dc:creator>
  <cp:lastModifiedBy>ucitel</cp:lastModifiedBy>
  <cp:revision>7</cp:revision>
  <dcterms:created xsi:type="dcterms:W3CDTF">2019-06-04T17:58:21Z</dcterms:created>
  <dcterms:modified xsi:type="dcterms:W3CDTF">2019-06-06T09:40:31Z</dcterms:modified>
</cp:coreProperties>
</file>